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815" r:id="rId3"/>
    <p:sldId id="816" r:id="rId4"/>
    <p:sldId id="817" r:id="rId5"/>
    <p:sldId id="634" r:id="rId6"/>
    <p:sldId id="818" r:id="rId7"/>
    <p:sldId id="321" r:id="rId8"/>
    <p:sldId id="353" r:id="rId9"/>
    <p:sldId id="443" r:id="rId10"/>
    <p:sldId id="690" r:id="rId11"/>
    <p:sldId id="770" r:id="rId12"/>
    <p:sldId id="819" r:id="rId13"/>
    <p:sldId id="822" r:id="rId14"/>
    <p:sldId id="258" r:id="rId15"/>
    <p:sldId id="278" r:id="rId16"/>
    <p:sldId id="282" r:id="rId17"/>
    <p:sldId id="821" r:id="rId18"/>
    <p:sldId id="259" r:id="rId19"/>
  </p:sldIdLst>
  <p:sldSz cx="10688638" cy="7562850"/>
  <p:notesSz cx="6858000" cy="9144000"/>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ytautas Pačiauskas" initials="VP" lastIdx="1" clrIdx="0">
    <p:extLst>
      <p:ext uri="{19B8F6BF-5375-455C-9EA6-DF929625EA0E}">
        <p15:presenceInfo xmlns:p15="http://schemas.microsoft.com/office/powerpoint/2012/main" userId="S-1-5-21-2553756496-1043575584-3683578092-1125" providerId="AD"/>
      </p:ext>
    </p:extLst>
  </p:cmAuthor>
  <p:cmAuthor id="2" name="Irma Vyšniauskienė" initials="IV" lastIdx="30" clrIdx="1">
    <p:extLst>
      <p:ext uri="{19B8F6BF-5375-455C-9EA6-DF929625EA0E}">
        <p15:presenceInfo xmlns:p15="http://schemas.microsoft.com/office/powerpoint/2012/main" userId="S-1-5-21-2553756496-1043575584-3683578092-1119" providerId="AD"/>
      </p:ext>
    </p:extLst>
  </p:cmAuthor>
  <p:cmAuthor id="3" name="Reda Prialgauskytė" initials="RP" lastIdx="17" clrIdx="2">
    <p:extLst>
      <p:ext uri="{19B8F6BF-5375-455C-9EA6-DF929625EA0E}">
        <p15:presenceInfo xmlns:p15="http://schemas.microsoft.com/office/powerpoint/2012/main" userId="S-1-5-21-2553756496-1043575584-3683578092-3118" providerId="AD"/>
      </p:ext>
    </p:extLst>
  </p:cmAuthor>
  <p:cmAuthor id="4" name="Sigita Šližauskaitė" initials="SŠ" lastIdx="6" clrIdx="3">
    <p:extLst>
      <p:ext uri="{19B8F6BF-5375-455C-9EA6-DF929625EA0E}">
        <p15:presenceInfo xmlns:p15="http://schemas.microsoft.com/office/powerpoint/2012/main" userId="Sigita Šližauskaitė" providerId="None"/>
      </p:ext>
    </p:extLst>
  </p:cmAuthor>
  <p:cmAuthor id="5" name="Irma Motužytė" initials="IM" lastIdx="7" clrIdx="4">
    <p:extLst>
      <p:ext uri="{19B8F6BF-5375-455C-9EA6-DF929625EA0E}">
        <p15:presenceInfo xmlns:p15="http://schemas.microsoft.com/office/powerpoint/2012/main" userId="S-1-5-21-2553756496-1043575584-3683578092-6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0E1"/>
    <a:srgbClr val="DC8D24"/>
    <a:srgbClr val="244290"/>
    <a:srgbClr val="3266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48" autoAdjust="0"/>
    <p:restoredTop sz="94660"/>
  </p:normalViewPr>
  <p:slideViewPr>
    <p:cSldViewPr snapToGrid="0" snapToObjects="1">
      <p:cViewPr varScale="1">
        <p:scale>
          <a:sx n="82" d="100"/>
          <a:sy n="82" d="100"/>
        </p:scale>
        <p:origin x="936" y="77"/>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47AA8-4E60-43E3-B92A-9AC4003655FF}"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lt-LT"/>
        </a:p>
      </dgm:t>
    </dgm:pt>
    <dgm:pt modelId="{5354BFA7-6488-41CE-826B-E2149548582A}">
      <dgm:prSet phldrT="[Text]" custT="1"/>
      <dgm:spPr/>
      <dgm:t>
        <a:bodyPr/>
        <a:lstStyle/>
        <a:p>
          <a:pPr algn="l">
            <a:buFont typeface="Wingdings" panose="05000000000000000000" pitchFamily="2" charset="2"/>
            <a:buChar char="ü"/>
          </a:pPr>
          <a:r>
            <a:rPr lang="lt-LT" sz="1600" dirty="0">
              <a:solidFill>
                <a:schemeClr val="accent1">
                  <a:lumMod val="50000"/>
                </a:schemeClr>
              </a:solidFill>
              <a:latin typeface="+mn-lt"/>
            </a:rPr>
            <a:t>gerinti organizacijų </a:t>
          </a:r>
          <a:r>
            <a:rPr lang="lt-LT" sz="1600" b="1" dirty="0">
              <a:solidFill>
                <a:schemeClr val="accent1">
                  <a:lumMod val="50000"/>
                </a:schemeClr>
              </a:solidFill>
              <a:latin typeface="+mn-lt"/>
            </a:rPr>
            <a:t>veiklos kokybę</a:t>
          </a:r>
          <a:r>
            <a:rPr lang="en-US" sz="1600" b="1" dirty="0">
              <a:solidFill>
                <a:schemeClr val="accent1">
                  <a:lumMod val="50000"/>
                </a:schemeClr>
              </a:solidFill>
              <a:latin typeface="+mn-lt"/>
            </a:rPr>
            <a:t>;</a:t>
          </a:r>
          <a:r>
            <a:rPr lang="lt-LT" sz="1600" b="1" dirty="0">
              <a:solidFill>
                <a:schemeClr val="accent1">
                  <a:lumMod val="50000"/>
                </a:schemeClr>
              </a:solidFill>
              <a:latin typeface="+mn-lt"/>
            </a:rPr>
            <a:t> </a:t>
          </a:r>
          <a:endParaRPr lang="lt-LT" sz="1600" b="1" dirty="0">
            <a:solidFill>
              <a:schemeClr val="accent1">
                <a:lumMod val="50000"/>
              </a:schemeClr>
            </a:solidFill>
          </a:endParaRPr>
        </a:p>
      </dgm:t>
    </dgm:pt>
    <dgm:pt modelId="{ED6003A5-7269-4C66-B8AF-A76B23FCE65C}" type="parTrans" cxnId="{B873D66F-D28A-4ED0-9A24-2B0C44A07434}">
      <dgm:prSet/>
      <dgm:spPr/>
      <dgm:t>
        <a:bodyPr/>
        <a:lstStyle/>
        <a:p>
          <a:endParaRPr lang="lt-LT"/>
        </a:p>
      </dgm:t>
    </dgm:pt>
    <dgm:pt modelId="{256A00A5-E71F-4ECF-AE70-9168146E0583}" type="sibTrans" cxnId="{B873D66F-D28A-4ED0-9A24-2B0C44A07434}">
      <dgm:prSet/>
      <dgm:spPr/>
      <dgm:t>
        <a:bodyPr/>
        <a:lstStyle/>
        <a:p>
          <a:endParaRPr lang="lt-LT"/>
        </a:p>
      </dgm:t>
    </dgm:pt>
    <dgm:pt modelId="{5C8324D7-D31F-48AD-9D54-502B9A724D40}">
      <dgm:prSet custT="1"/>
      <dgm:spPr/>
      <dgm:t>
        <a:bodyPr/>
        <a:lstStyle/>
        <a:p>
          <a:pPr algn="l">
            <a:buFont typeface="Wingdings" panose="05000000000000000000" pitchFamily="2" charset="2"/>
            <a:buChar char="ü"/>
          </a:pPr>
          <a:r>
            <a:rPr lang="lt-LT" sz="1600" dirty="0">
              <a:solidFill>
                <a:schemeClr val="accent1">
                  <a:lumMod val="50000"/>
                </a:schemeClr>
              </a:solidFill>
              <a:latin typeface="+mn-lt"/>
            </a:rPr>
            <a:t>plėtoti ir sustiprinti </a:t>
          </a:r>
          <a:r>
            <a:rPr lang="lt-LT" sz="1600" b="1" dirty="0">
              <a:solidFill>
                <a:schemeClr val="accent1">
                  <a:lumMod val="50000"/>
                </a:schemeClr>
              </a:solidFill>
              <a:latin typeface="+mn-lt"/>
            </a:rPr>
            <a:t>partnerių tinklus</a:t>
          </a:r>
          <a:r>
            <a:rPr lang="lt-LT" sz="1600" dirty="0">
              <a:solidFill>
                <a:schemeClr val="accent1">
                  <a:lumMod val="50000"/>
                </a:schemeClr>
              </a:solidFill>
              <a:latin typeface="+mn-lt"/>
            </a:rPr>
            <a:t>;</a:t>
          </a:r>
        </a:p>
      </dgm:t>
    </dgm:pt>
    <dgm:pt modelId="{5CED4AD2-0740-499C-8875-50D7C2491FC7}" type="parTrans" cxnId="{8A1AC751-ADA2-4BD6-87B9-B948412EC018}">
      <dgm:prSet/>
      <dgm:spPr/>
      <dgm:t>
        <a:bodyPr/>
        <a:lstStyle/>
        <a:p>
          <a:endParaRPr lang="lt-LT"/>
        </a:p>
      </dgm:t>
    </dgm:pt>
    <dgm:pt modelId="{1603B423-E66F-40D4-B158-28E8286D60C4}" type="sibTrans" cxnId="{8A1AC751-ADA2-4BD6-87B9-B948412EC018}">
      <dgm:prSet/>
      <dgm:spPr/>
      <dgm:t>
        <a:bodyPr/>
        <a:lstStyle/>
        <a:p>
          <a:endParaRPr lang="lt-LT"/>
        </a:p>
      </dgm:t>
    </dgm:pt>
    <dgm:pt modelId="{859773DF-6307-49F6-BBD1-A93E7AC01512}">
      <dgm:prSet custT="1"/>
      <dgm:spPr/>
      <dgm:t>
        <a:bodyPr/>
        <a:lstStyle/>
        <a:p>
          <a:pPr algn="l">
            <a:buFont typeface="Wingdings" panose="05000000000000000000" pitchFamily="2" charset="2"/>
            <a:buChar char="ü"/>
          </a:pPr>
          <a:r>
            <a:rPr lang="lt-LT" sz="1600" dirty="0">
              <a:solidFill>
                <a:schemeClr val="accent1">
                  <a:lumMod val="50000"/>
                </a:schemeClr>
              </a:solidFill>
              <a:latin typeface="+mn-lt"/>
            </a:rPr>
            <a:t>tenkinti </a:t>
          </a:r>
          <a:r>
            <a:rPr lang="lt-LT" sz="1600" b="1" dirty="0">
              <a:solidFill>
                <a:schemeClr val="accent1">
                  <a:lumMod val="50000"/>
                </a:schemeClr>
              </a:solidFill>
              <a:latin typeface="+mn-lt"/>
            </a:rPr>
            <a:t>bendrus poreikius ir prioritetus </a:t>
          </a:r>
          <a:r>
            <a:rPr lang="lt-LT" sz="1600" dirty="0">
              <a:solidFill>
                <a:schemeClr val="accent1">
                  <a:lumMod val="50000"/>
                </a:schemeClr>
              </a:solidFill>
              <a:latin typeface="+mn-lt"/>
            </a:rPr>
            <a:t>švietimo, mokymo srityse;</a:t>
          </a:r>
        </a:p>
      </dgm:t>
    </dgm:pt>
    <dgm:pt modelId="{CB1335DF-3574-484F-84DC-7A163C8CD98F}" type="parTrans" cxnId="{DE11714B-D272-426D-BFB7-D63862600567}">
      <dgm:prSet/>
      <dgm:spPr/>
      <dgm:t>
        <a:bodyPr/>
        <a:lstStyle/>
        <a:p>
          <a:endParaRPr lang="lt-LT"/>
        </a:p>
      </dgm:t>
    </dgm:pt>
    <dgm:pt modelId="{77B0CBC5-2675-4A7E-932B-B22EBC0862FA}" type="sibTrans" cxnId="{DE11714B-D272-426D-BFB7-D63862600567}">
      <dgm:prSet/>
      <dgm:spPr/>
      <dgm:t>
        <a:bodyPr/>
        <a:lstStyle/>
        <a:p>
          <a:endParaRPr lang="lt-LT"/>
        </a:p>
      </dgm:t>
    </dgm:pt>
    <dgm:pt modelId="{50CB6950-F502-4F47-9683-B8019AA4E4C7}">
      <dgm:prSet custT="1"/>
      <dgm:spPr/>
      <dgm:t>
        <a:bodyPr/>
        <a:lstStyle/>
        <a:p>
          <a:pPr algn="l">
            <a:buFont typeface="Wingdings" panose="05000000000000000000" pitchFamily="2" charset="2"/>
            <a:buChar char="ü"/>
          </a:pPr>
          <a:r>
            <a:rPr lang="lt-LT" sz="1600" dirty="0">
              <a:solidFill>
                <a:schemeClr val="accent1">
                  <a:lumMod val="50000"/>
                </a:schemeClr>
              </a:solidFill>
              <a:latin typeface="+mn-lt"/>
            </a:rPr>
            <a:t>sudaryti sąlygas </a:t>
          </a:r>
          <a:r>
            <a:rPr lang="lt-LT" sz="1600" b="1" dirty="0">
              <a:solidFill>
                <a:schemeClr val="accent1">
                  <a:lumMod val="50000"/>
                </a:schemeClr>
              </a:solidFill>
              <a:latin typeface="+mn-lt"/>
            </a:rPr>
            <a:t>pertvarkai ir pokyčiams </a:t>
          </a:r>
          <a:r>
            <a:rPr lang="lt-LT" sz="1600" dirty="0">
              <a:solidFill>
                <a:schemeClr val="accent1">
                  <a:lumMod val="50000"/>
                </a:schemeClr>
              </a:solidFill>
              <a:latin typeface="+mn-lt"/>
            </a:rPr>
            <a:t>(individualiu, organizaciniu ar sektorių lygiu), kurie sąlygotų </a:t>
          </a:r>
          <a:r>
            <a:rPr lang="lt-LT" sz="1600" b="1" dirty="0">
              <a:solidFill>
                <a:schemeClr val="accent1">
                  <a:lumMod val="50000"/>
                </a:schemeClr>
              </a:solidFill>
              <a:latin typeface="+mn-lt"/>
            </a:rPr>
            <a:t>naujų metodų, praktikų atsiradimą</a:t>
          </a:r>
          <a:r>
            <a:rPr lang="lt-LT" sz="1600" dirty="0">
              <a:solidFill>
                <a:schemeClr val="accent1">
                  <a:lumMod val="50000"/>
                </a:schemeClr>
              </a:solidFill>
              <a:latin typeface="+mn-lt"/>
            </a:rPr>
            <a:t>, proporcingai kiekvienos organizacijos kontekstui. </a:t>
          </a:r>
          <a:endParaRPr lang="en-US" sz="1600" b="0" noProof="0" dirty="0">
            <a:solidFill>
              <a:schemeClr val="accent1">
                <a:lumMod val="50000"/>
              </a:schemeClr>
            </a:solidFill>
            <a:latin typeface="+mn-lt"/>
          </a:endParaRPr>
        </a:p>
      </dgm:t>
    </dgm:pt>
    <dgm:pt modelId="{7A796F81-8308-4647-8D5C-CDCB9B2A1758}" type="parTrans" cxnId="{41B0EA38-B567-470E-846C-5884403511A4}">
      <dgm:prSet/>
      <dgm:spPr/>
      <dgm:t>
        <a:bodyPr/>
        <a:lstStyle/>
        <a:p>
          <a:endParaRPr lang="lt-LT"/>
        </a:p>
      </dgm:t>
    </dgm:pt>
    <dgm:pt modelId="{B27482E6-A4C4-4144-99EE-CBF6257F5817}" type="sibTrans" cxnId="{41B0EA38-B567-470E-846C-5884403511A4}">
      <dgm:prSet/>
      <dgm:spPr/>
      <dgm:t>
        <a:bodyPr/>
        <a:lstStyle/>
        <a:p>
          <a:endParaRPr lang="lt-LT"/>
        </a:p>
      </dgm:t>
    </dgm:pt>
    <dgm:pt modelId="{12999303-DCE7-4D13-A217-1E22D920E23F}">
      <dgm:prSet custT="1"/>
      <dgm:spPr/>
      <dgm:t>
        <a:bodyPr/>
        <a:lstStyle/>
        <a:p>
          <a:pPr algn="ctr">
            <a:lnSpc>
              <a:spcPct val="90000"/>
            </a:lnSpc>
            <a:spcAft>
              <a:spcPct val="35000"/>
            </a:spcAft>
          </a:pPr>
          <a:r>
            <a:rPr lang="lt-LT" sz="2400" b="1" dirty="0"/>
            <a:t>Bendradarbiavimo partnerystės </a:t>
          </a:r>
        </a:p>
        <a:p>
          <a:pPr algn="ctr">
            <a:lnSpc>
              <a:spcPct val="90000"/>
            </a:lnSpc>
            <a:spcAft>
              <a:spcPct val="35000"/>
            </a:spcAft>
          </a:pPr>
          <a:r>
            <a:rPr lang="lt-LT" sz="2000" dirty="0"/>
            <a:t>KA220 (angl. </a:t>
          </a:r>
          <a:r>
            <a:rPr lang="lt-LT" sz="2000" i="1" dirty="0" err="1"/>
            <a:t>Cooperation</a:t>
          </a:r>
          <a:r>
            <a:rPr lang="lt-LT" sz="2000" i="1" dirty="0"/>
            <a:t> </a:t>
          </a:r>
          <a:r>
            <a:rPr lang="lt-LT" sz="2000" i="1" dirty="0" err="1"/>
            <a:t>partnerships</a:t>
          </a:r>
          <a:r>
            <a:rPr lang="lt-LT" sz="2000" dirty="0"/>
            <a:t>) </a:t>
          </a:r>
        </a:p>
        <a:p>
          <a:pPr algn="ctr">
            <a:lnSpc>
              <a:spcPct val="100000"/>
            </a:lnSpc>
            <a:spcAft>
              <a:spcPts val="0"/>
            </a:spcAft>
          </a:pPr>
          <a:r>
            <a:rPr lang="lt-LT" sz="1800" b="1" dirty="0"/>
            <a:t>Visiems švietimo sektoriams</a:t>
          </a:r>
          <a:endParaRPr lang="lt-LT" sz="1800" dirty="0"/>
        </a:p>
      </dgm:t>
    </dgm:pt>
    <dgm:pt modelId="{C1DA0124-F5DD-43FF-BC20-97A9BE8B508D}" type="parTrans" cxnId="{E707766E-57DA-4907-9DD4-53BBB6DBDDA2}">
      <dgm:prSet/>
      <dgm:spPr/>
      <dgm:t>
        <a:bodyPr/>
        <a:lstStyle/>
        <a:p>
          <a:endParaRPr lang="lt-LT"/>
        </a:p>
      </dgm:t>
    </dgm:pt>
    <dgm:pt modelId="{5676F3C1-D3BE-44B5-890E-478B168BC83A}" type="sibTrans" cxnId="{E707766E-57DA-4907-9DD4-53BBB6DBDDA2}">
      <dgm:prSet/>
      <dgm:spPr/>
      <dgm:t>
        <a:bodyPr/>
        <a:lstStyle/>
        <a:p>
          <a:endParaRPr lang="lt-LT"/>
        </a:p>
      </dgm:t>
    </dgm:pt>
    <dgm:pt modelId="{C6C07B7F-AC33-4C6A-A96A-DA1C7D87F47E}">
      <dgm:prSet phldrT="[Text]" custT="1"/>
      <dgm:spPr/>
      <dgm:t>
        <a:bodyPr/>
        <a:lstStyle/>
        <a:p>
          <a:pPr algn="ctr">
            <a:lnSpc>
              <a:spcPct val="100000"/>
            </a:lnSpc>
          </a:pPr>
          <a:r>
            <a:rPr lang="lt-LT" sz="2400" b="1" dirty="0"/>
            <a:t>Mažos apimties partnerystės </a:t>
          </a:r>
        </a:p>
        <a:p>
          <a:pPr algn="ctr">
            <a:lnSpc>
              <a:spcPct val="100000"/>
            </a:lnSpc>
          </a:pPr>
          <a:r>
            <a:rPr lang="lt-LT" sz="2000" dirty="0"/>
            <a:t>KA210 (angl. </a:t>
          </a:r>
          <a:r>
            <a:rPr lang="lt-LT" sz="2000" i="1" dirty="0" err="1"/>
            <a:t>Small-scale</a:t>
          </a:r>
          <a:r>
            <a:rPr lang="lt-LT" sz="2000" i="1" dirty="0"/>
            <a:t> </a:t>
          </a:r>
          <a:r>
            <a:rPr lang="lt-LT" sz="2000" i="1" dirty="0" err="1"/>
            <a:t>partnerships</a:t>
          </a:r>
          <a:r>
            <a:rPr lang="lt-LT" sz="2000" dirty="0"/>
            <a:t>) </a:t>
          </a:r>
        </a:p>
        <a:p>
          <a:pPr algn="ctr">
            <a:lnSpc>
              <a:spcPct val="100000"/>
            </a:lnSpc>
          </a:pPr>
          <a:r>
            <a:rPr lang="lt-LT" sz="1800" b="1" dirty="0"/>
            <a:t>Bendrojo ugdymo, profesinio mokymo ir suaugusių švietimo sektoriams</a:t>
          </a:r>
          <a:endParaRPr lang="en-US" sz="1800" b="0" noProof="0" dirty="0">
            <a:latin typeface="+mn-lt"/>
          </a:endParaRPr>
        </a:p>
      </dgm:t>
    </dgm:pt>
    <dgm:pt modelId="{4E03E3FA-E0E9-4856-9FA6-552A9993A77E}" type="parTrans" cxnId="{55482521-9E35-449A-8B9F-F35F9778BBB2}">
      <dgm:prSet/>
      <dgm:spPr/>
      <dgm:t>
        <a:bodyPr/>
        <a:lstStyle/>
        <a:p>
          <a:endParaRPr lang="lt-LT"/>
        </a:p>
      </dgm:t>
    </dgm:pt>
    <dgm:pt modelId="{690AF706-1C96-4EFE-B0AB-D100232F3ECC}" type="sibTrans" cxnId="{55482521-9E35-449A-8B9F-F35F9778BBB2}">
      <dgm:prSet/>
      <dgm:spPr/>
      <dgm:t>
        <a:bodyPr/>
        <a:lstStyle/>
        <a:p>
          <a:endParaRPr lang="lt-LT"/>
        </a:p>
      </dgm:t>
    </dgm:pt>
    <dgm:pt modelId="{70F0FC85-2411-45DD-B2E3-EC53053E2EB4}">
      <dgm:prSet phldrT="[Text]" custT="1"/>
      <dgm:spPr/>
      <dgm:t>
        <a:bodyPr/>
        <a:lstStyle/>
        <a:p>
          <a:pPr>
            <a:buFont typeface="Wingdings" panose="05000000000000000000" pitchFamily="2" charset="2"/>
            <a:buChar char="ü"/>
          </a:pPr>
          <a:r>
            <a:rPr lang="lt-LT" sz="1600" b="1" dirty="0">
              <a:solidFill>
                <a:schemeClr val="accent6">
                  <a:lumMod val="75000"/>
                </a:schemeClr>
              </a:solidFill>
              <a:latin typeface="+mn-lt"/>
            </a:rPr>
            <a:t>naujoms, nepatyrusioms, mažiau patyrusioms</a:t>
          </a:r>
          <a:r>
            <a:rPr lang="lt-LT" sz="1600" dirty="0">
              <a:solidFill>
                <a:schemeClr val="accent6">
                  <a:lumMod val="75000"/>
                </a:schemeClr>
              </a:solidFill>
              <a:latin typeface="+mn-lt"/>
            </a:rPr>
            <a:t> </a:t>
          </a:r>
          <a:r>
            <a:rPr lang="lt-LT" sz="1600" dirty="0">
              <a:solidFill>
                <a:schemeClr val="accent1">
                  <a:lumMod val="50000"/>
                </a:schemeClr>
              </a:solidFill>
              <a:latin typeface="+mn-lt"/>
            </a:rPr>
            <a:t>organizacijoms;</a:t>
          </a:r>
          <a:endParaRPr lang="lt-LT" sz="1600" dirty="0">
            <a:solidFill>
              <a:schemeClr val="accent1">
                <a:lumMod val="50000"/>
              </a:schemeClr>
            </a:solidFill>
          </a:endParaRPr>
        </a:p>
      </dgm:t>
    </dgm:pt>
    <dgm:pt modelId="{19EF2546-BB18-46CA-899D-7BD3545251BB}" type="parTrans" cxnId="{5925C19A-9ADC-4C51-B7B8-87FA18DDD8EB}">
      <dgm:prSet/>
      <dgm:spPr/>
      <dgm:t>
        <a:bodyPr/>
        <a:lstStyle/>
        <a:p>
          <a:endParaRPr lang="lt-LT"/>
        </a:p>
      </dgm:t>
    </dgm:pt>
    <dgm:pt modelId="{C93CF715-9BDE-4BBF-8AE9-373F3028ABC4}" type="sibTrans" cxnId="{5925C19A-9ADC-4C51-B7B8-87FA18DDD8EB}">
      <dgm:prSet/>
      <dgm:spPr/>
      <dgm:t>
        <a:bodyPr/>
        <a:lstStyle/>
        <a:p>
          <a:endParaRPr lang="lt-LT"/>
        </a:p>
      </dgm:t>
    </dgm:pt>
    <dgm:pt modelId="{0DDDC01B-D524-40A8-9248-3C76EE32170D}">
      <dgm:prSet custT="1"/>
      <dgm:spPr/>
      <dgm:t>
        <a:bodyPr/>
        <a:lstStyle/>
        <a:p>
          <a:pPr>
            <a:buFont typeface="Wingdings" panose="05000000000000000000" pitchFamily="2" charset="2"/>
            <a:buChar char="ü"/>
          </a:pPr>
          <a:r>
            <a:rPr lang="lt-LT" sz="1600" dirty="0">
              <a:solidFill>
                <a:schemeClr val="accent1">
                  <a:lumMod val="50000"/>
                </a:schemeClr>
              </a:solidFill>
              <a:latin typeface="+mn-lt"/>
            </a:rPr>
            <a:t>remti </a:t>
          </a:r>
          <a:r>
            <a:rPr lang="lt-LT" sz="1600" b="1" dirty="0">
              <a:solidFill>
                <a:schemeClr val="accent1">
                  <a:lumMod val="50000"/>
                </a:schemeClr>
              </a:solidFill>
              <a:latin typeface="+mn-lt"/>
            </a:rPr>
            <a:t>mažiau galimybių turinčių tikslinių grupių įtraukimą</a:t>
          </a:r>
          <a:r>
            <a:rPr lang="lt-LT" sz="1600" dirty="0">
              <a:solidFill>
                <a:schemeClr val="accent1">
                  <a:lumMod val="50000"/>
                </a:schemeClr>
              </a:solidFill>
              <a:latin typeface="+mn-lt"/>
            </a:rPr>
            <a:t>;</a:t>
          </a:r>
        </a:p>
      </dgm:t>
    </dgm:pt>
    <dgm:pt modelId="{C7DB281D-38F7-43A6-8A96-6A7DA5BCC2FB}" type="parTrans" cxnId="{B92B6971-19BB-4440-9027-FC4071E69D0D}">
      <dgm:prSet/>
      <dgm:spPr/>
      <dgm:t>
        <a:bodyPr/>
        <a:lstStyle/>
        <a:p>
          <a:endParaRPr lang="lt-LT"/>
        </a:p>
      </dgm:t>
    </dgm:pt>
    <dgm:pt modelId="{D4BCACCD-4012-47A2-923A-1DFCF672ECBD}" type="sibTrans" cxnId="{B92B6971-19BB-4440-9027-FC4071E69D0D}">
      <dgm:prSet/>
      <dgm:spPr/>
      <dgm:t>
        <a:bodyPr/>
        <a:lstStyle/>
        <a:p>
          <a:endParaRPr lang="lt-LT"/>
        </a:p>
      </dgm:t>
    </dgm:pt>
    <dgm:pt modelId="{F5CE7BC5-96E7-46E3-993C-23360B54EF11}">
      <dgm:prSet custT="1"/>
      <dgm:spPr/>
      <dgm:t>
        <a:bodyPr/>
        <a:lstStyle/>
        <a:p>
          <a:pPr>
            <a:buFont typeface="Wingdings" panose="05000000000000000000" pitchFamily="2" charset="2"/>
            <a:buChar char="ü"/>
          </a:pPr>
          <a:r>
            <a:rPr lang="lt-LT" sz="1600" dirty="0">
              <a:solidFill>
                <a:schemeClr val="accent1">
                  <a:lumMod val="50000"/>
                </a:schemeClr>
              </a:solidFill>
              <a:latin typeface="+mn-lt"/>
            </a:rPr>
            <a:t>remti aktyvų </a:t>
          </a:r>
          <a:r>
            <a:rPr lang="lt-LT" sz="1600" b="1" dirty="0">
              <a:solidFill>
                <a:schemeClr val="accent1">
                  <a:lumMod val="50000"/>
                </a:schemeClr>
              </a:solidFill>
              <a:latin typeface="+mn-lt"/>
            </a:rPr>
            <a:t>Europos pilietiškumą </a:t>
          </a:r>
          <a:r>
            <a:rPr lang="lt-LT" sz="1600" dirty="0">
              <a:solidFill>
                <a:schemeClr val="accent1">
                  <a:lumMod val="50000"/>
                </a:schemeClr>
              </a:solidFill>
              <a:latin typeface="+mn-lt"/>
            </a:rPr>
            <a:t>ir perkelti europinę dimensiją į vietos lygmenį;</a:t>
          </a:r>
        </a:p>
      </dgm:t>
    </dgm:pt>
    <dgm:pt modelId="{42A1B474-2387-434A-A982-8520467A8FFC}" type="parTrans" cxnId="{BAB0B310-F88F-44A7-BC3D-7BBA397FDA08}">
      <dgm:prSet/>
      <dgm:spPr/>
      <dgm:t>
        <a:bodyPr/>
        <a:lstStyle/>
        <a:p>
          <a:endParaRPr lang="lt-LT"/>
        </a:p>
      </dgm:t>
    </dgm:pt>
    <dgm:pt modelId="{E3EA6B63-4FDB-41FD-833A-FEFD50E841A6}" type="sibTrans" cxnId="{BAB0B310-F88F-44A7-BC3D-7BBA397FDA08}">
      <dgm:prSet/>
      <dgm:spPr/>
      <dgm:t>
        <a:bodyPr/>
        <a:lstStyle/>
        <a:p>
          <a:endParaRPr lang="lt-LT"/>
        </a:p>
      </dgm:t>
    </dgm:pt>
    <dgm:pt modelId="{747D9221-BF31-43A4-9E4D-350B1C678C6B}">
      <dgm:prSet custT="1"/>
      <dgm:spPr/>
      <dgm:t>
        <a:bodyPr/>
        <a:lstStyle/>
        <a:p>
          <a:pPr>
            <a:buFont typeface="Wingdings" panose="05000000000000000000" pitchFamily="2" charset="2"/>
            <a:buChar char="ü"/>
          </a:pPr>
          <a:r>
            <a:rPr lang="lt-LT" sz="1600" dirty="0">
              <a:solidFill>
                <a:schemeClr val="accent1">
                  <a:lumMod val="50000"/>
                </a:schemeClr>
              </a:solidFill>
              <a:latin typeface="+mn-lt"/>
            </a:rPr>
            <a:t>Kurti</a:t>
          </a:r>
          <a:r>
            <a:rPr lang="en-US" sz="1600" dirty="0">
              <a:solidFill>
                <a:schemeClr val="accent1">
                  <a:lumMod val="50000"/>
                </a:schemeClr>
              </a:solidFill>
              <a:latin typeface="+mn-lt"/>
            </a:rPr>
            <a:t>,</a:t>
          </a:r>
          <a:r>
            <a:rPr lang="lt-LT" sz="1600" dirty="0">
              <a:solidFill>
                <a:schemeClr val="accent1">
                  <a:lumMod val="50000"/>
                </a:schemeClr>
              </a:solidFill>
              <a:latin typeface="+mn-lt"/>
            </a:rPr>
            <a:t> plėtoti tarptautinius </a:t>
          </a:r>
          <a:r>
            <a:rPr lang="lt-LT" sz="1600" b="1" dirty="0">
              <a:solidFill>
                <a:schemeClr val="accent1">
                  <a:lumMod val="50000"/>
                </a:schemeClr>
              </a:solidFill>
              <a:latin typeface="+mn-lt"/>
            </a:rPr>
            <a:t>tinklus</a:t>
          </a:r>
          <a:r>
            <a:rPr lang="lt-LT" sz="1600" dirty="0">
              <a:solidFill>
                <a:schemeClr val="accent1">
                  <a:lumMod val="50000"/>
                </a:schemeClr>
              </a:solidFill>
              <a:latin typeface="+mn-lt"/>
            </a:rPr>
            <a:t>, </a:t>
          </a:r>
          <a:r>
            <a:rPr lang="lt-LT" sz="1600" b="1" dirty="0">
              <a:solidFill>
                <a:schemeClr val="accent1">
                  <a:lumMod val="50000"/>
                </a:schemeClr>
              </a:solidFill>
              <a:latin typeface="+mn-lt"/>
            </a:rPr>
            <a:t>skatinti sinergiją </a:t>
          </a:r>
          <a:r>
            <a:rPr lang="lt-LT" sz="1600" dirty="0">
              <a:solidFill>
                <a:schemeClr val="accent1">
                  <a:lumMod val="50000"/>
                </a:schemeClr>
              </a:solidFill>
              <a:latin typeface="+mn-lt"/>
            </a:rPr>
            <a:t>tarp vietos, regionų, nacionalinės</a:t>
          </a:r>
          <a:r>
            <a:rPr lang="en-US" sz="1600" dirty="0">
              <a:solidFill>
                <a:schemeClr val="accent1">
                  <a:lumMod val="50000"/>
                </a:schemeClr>
              </a:solidFill>
              <a:latin typeface="+mn-lt"/>
            </a:rPr>
            <a:t>,</a:t>
          </a:r>
          <a:r>
            <a:rPr lang="lt-LT" sz="1600" dirty="0">
              <a:solidFill>
                <a:schemeClr val="accent1">
                  <a:lumMod val="50000"/>
                </a:schemeClr>
              </a:solidFill>
              <a:latin typeface="+mn-lt"/>
            </a:rPr>
            <a:t> tarptautinės politikos</a:t>
          </a:r>
          <a:r>
            <a:rPr lang="en-US" sz="1600" dirty="0">
              <a:solidFill>
                <a:schemeClr val="accent1">
                  <a:lumMod val="50000"/>
                </a:schemeClr>
              </a:solidFill>
              <a:latin typeface="+mn-lt"/>
            </a:rPr>
            <a:t>;</a:t>
          </a:r>
          <a:endParaRPr lang="lt-LT" sz="1600" dirty="0">
            <a:solidFill>
              <a:schemeClr val="accent1">
                <a:lumMod val="50000"/>
              </a:schemeClr>
            </a:solidFill>
          </a:endParaRPr>
        </a:p>
      </dgm:t>
    </dgm:pt>
    <dgm:pt modelId="{EC724577-DCFA-4B12-9A58-4A87933015F2}" type="parTrans" cxnId="{2421CFAE-5770-4550-84BD-F54023C22CB7}">
      <dgm:prSet/>
      <dgm:spPr/>
      <dgm:t>
        <a:bodyPr/>
        <a:lstStyle/>
        <a:p>
          <a:endParaRPr lang="lt-LT"/>
        </a:p>
      </dgm:t>
    </dgm:pt>
    <dgm:pt modelId="{7CCACD30-D5F4-4EE7-867B-8B94C50F3C7A}" type="sibTrans" cxnId="{2421CFAE-5770-4550-84BD-F54023C22CB7}">
      <dgm:prSet/>
      <dgm:spPr/>
      <dgm:t>
        <a:bodyPr/>
        <a:lstStyle/>
        <a:p>
          <a:endParaRPr lang="lt-LT"/>
        </a:p>
      </dgm:t>
    </dgm:pt>
    <dgm:pt modelId="{C1CC008D-C6D3-4C63-A5FE-DDA46536D47D}">
      <dgm:prSet custT="1"/>
      <dgm:spPr/>
      <dgm:t>
        <a:bodyPr/>
        <a:lstStyle/>
        <a:p>
          <a:pPr>
            <a:buFont typeface="Wingdings" panose="05000000000000000000" pitchFamily="2" charset="2"/>
            <a:buChar char="ü"/>
          </a:pPr>
          <a:r>
            <a:rPr lang="lt-LT" sz="1600" dirty="0">
              <a:solidFill>
                <a:schemeClr val="accent1">
                  <a:lumMod val="50000"/>
                </a:schemeClr>
              </a:solidFill>
            </a:rPr>
            <a:t>gerinti </a:t>
          </a:r>
          <a:r>
            <a:rPr lang="lt-LT" sz="1600" b="1" dirty="0">
              <a:solidFill>
                <a:schemeClr val="accent1">
                  <a:lumMod val="50000"/>
                </a:schemeClr>
              </a:solidFill>
            </a:rPr>
            <a:t>organizacijų veiklos kokybę</a:t>
          </a:r>
          <a:r>
            <a:rPr lang="en-US" sz="1600" dirty="0">
              <a:solidFill>
                <a:schemeClr val="accent1">
                  <a:lumMod val="50000"/>
                </a:schemeClr>
              </a:solidFill>
            </a:rPr>
            <a:t>, </a:t>
          </a:r>
          <a:r>
            <a:rPr lang="lt-LT" sz="1600" dirty="0">
              <a:solidFill>
                <a:schemeClr val="accent1">
                  <a:lumMod val="50000"/>
                </a:schemeClr>
              </a:solidFill>
            </a:rPr>
            <a:t>plėtoti ir sustiprinti partnerių tinklus</a:t>
          </a:r>
          <a:r>
            <a:rPr lang="en-US" sz="1600" dirty="0">
              <a:solidFill>
                <a:schemeClr val="accent1">
                  <a:lumMod val="50000"/>
                </a:schemeClr>
              </a:solidFill>
            </a:rPr>
            <a:t>, </a:t>
          </a:r>
          <a:r>
            <a:rPr lang="lt-LT" sz="1600" dirty="0">
              <a:solidFill>
                <a:schemeClr val="accent1">
                  <a:lumMod val="50000"/>
                </a:schemeClr>
              </a:solidFill>
            </a:rPr>
            <a:t>sudaryti sąlygas pertvarkai ir pokyčiams</a:t>
          </a:r>
          <a:r>
            <a:rPr lang="en-US" sz="1600" dirty="0">
              <a:solidFill>
                <a:schemeClr val="accent1">
                  <a:lumMod val="50000"/>
                </a:schemeClr>
              </a:solidFill>
            </a:rPr>
            <a:t>, </a:t>
          </a:r>
          <a:r>
            <a:rPr lang="en-US" sz="1600" dirty="0" err="1">
              <a:solidFill>
                <a:schemeClr val="accent1">
                  <a:lumMod val="50000"/>
                </a:schemeClr>
              </a:solidFill>
            </a:rPr>
            <a:t>nauj</a:t>
          </a:r>
          <a:r>
            <a:rPr lang="lt-LT" sz="1600" dirty="0">
              <a:solidFill>
                <a:schemeClr val="accent1">
                  <a:lumMod val="50000"/>
                </a:schemeClr>
              </a:solidFill>
            </a:rPr>
            <a:t>ų praktikų </a:t>
          </a:r>
          <a:r>
            <a:rPr lang="en-US" sz="1600" dirty="0" err="1">
              <a:solidFill>
                <a:schemeClr val="accent1">
                  <a:lumMod val="50000"/>
                </a:schemeClr>
              </a:solidFill>
            </a:rPr>
            <a:t>diegim</a:t>
          </a:r>
          <a:r>
            <a:rPr lang="lt-LT" sz="1600" dirty="0">
              <a:solidFill>
                <a:schemeClr val="accent1">
                  <a:lumMod val="50000"/>
                </a:schemeClr>
              </a:solidFill>
            </a:rPr>
            <a:t>ą</a:t>
          </a:r>
          <a:r>
            <a:rPr lang="en-US" sz="1600" dirty="0">
              <a:solidFill>
                <a:schemeClr val="accent1">
                  <a:lumMod val="50000"/>
                </a:schemeClr>
              </a:solidFill>
            </a:rPr>
            <a:t>.</a:t>
          </a:r>
          <a:endParaRPr lang="lt-LT" sz="1600" dirty="0">
            <a:solidFill>
              <a:schemeClr val="accent1">
                <a:lumMod val="50000"/>
              </a:schemeClr>
            </a:solidFill>
          </a:endParaRPr>
        </a:p>
      </dgm:t>
    </dgm:pt>
    <dgm:pt modelId="{576866A6-78E8-417D-87D9-CADD51BCF984}" type="parTrans" cxnId="{2CB3AFD8-4499-43FA-848E-0B3C82AEBE70}">
      <dgm:prSet/>
      <dgm:spPr/>
      <dgm:t>
        <a:bodyPr/>
        <a:lstStyle/>
        <a:p>
          <a:endParaRPr lang="lt-LT"/>
        </a:p>
      </dgm:t>
    </dgm:pt>
    <dgm:pt modelId="{F207134C-A59C-46AF-8539-0C0108D4B6E2}" type="sibTrans" cxnId="{2CB3AFD8-4499-43FA-848E-0B3C82AEBE70}">
      <dgm:prSet/>
      <dgm:spPr/>
      <dgm:t>
        <a:bodyPr/>
        <a:lstStyle/>
        <a:p>
          <a:endParaRPr lang="lt-LT"/>
        </a:p>
      </dgm:t>
    </dgm:pt>
    <dgm:pt modelId="{BCDB7CE3-E1FF-4252-B26F-05FFEAFBD779}" type="pres">
      <dgm:prSet presAssocID="{BB747AA8-4E60-43E3-B92A-9AC4003655FF}" presName="Name0" presStyleCnt="0">
        <dgm:presLayoutVars>
          <dgm:dir/>
          <dgm:animLvl val="lvl"/>
          <dgm:resizeHandles val="exact"/>
        </dgm:presLayoutVars>
      </dgm:prSet>
      <dgm:spPr/>
    </dgm:pt>
    <dgm:pt modelId="{4883693F-6DFF-4A7C-B3F4-DA11D3AD1230}" type="pres">
      <dgm:prSet presAssocID="{12999303-DCE7-4D13-A217-1E22D920E23F}" presName="composite" presStyleCnt="0"/>
      <dgm:spPr/>
    </dgm:pt>
    <dgm:pt modelId="{26BD5C58-C72F-45CA-AD33-70AC0D9E2498}" type="pres">
      <dgm:prSet presAssocID="{12999303-DCE7-4D13-A217-1E22D920E23F}" presName="parTx" presStyleLbl="alignNode1" presStyleIdx="0" presStyleCnt="2">
        <dgm:presLayoutVars>
          <dgm:chMax val="0"/>
          <dgm:chPref val="0"/>
          <dgm:bulletEnabled val="1"/>
        </dgm:presLayoutVars>
      </dgm:prSet>
      <dgm:spPr/>
    </dgm:pt>
    <dgm:pt modelId="{13638F74-580A-4508-B70F-C432733920A5}" type="pres">
      <dgm:prSet presAssocID="{12999303-DCE7-4D13-A217-1E22D920E23F}" presName="desTx" presStyleLbl="alignAccFollowNode1" presStyleIdx="0" presStyleCnt="2">
        <dgm:presLayoutVars>
          <dgm:bulletEnabled val="1"/>
        </dgm:presLayoutVars>
      </dgm:prSet>
      <dgm:spPr/>
    </dgm:pt>
    <dgm:pt modelId="{19606831-7572-438E-8127-526F4AE4B4FE}" type="pres">
      <dgm:prSet presAssocID="{5676F3C1-D3BE-44B5-890E-478B168BC83A}" presName="space" presStyleCnt="0"/>
      <dgm:spPr/>
    </dgm:pt>
    <dgm:pt modelId="{3C50F669-E37D-4455-AA04-781E428B5282}" type="pres">
      <dgm:prSet presAssocID="{C6C07B7F-AC33-4C6A-A96A-DA1C7D87F47E}" presName="composite" presStyleCnt="0"/>
      <dgm:spPr/>
    </dgm:pt>
    <dgm:pt modelId="{8A182FDF-7A42-489E-AA40-F3DE1652E949}" type="pres">
      <dgm:prSet presAssocID="{C6C07B7F-AC33-4C6A-A96A-DA1C7D87F47E}" presName="parTx" presStyleLbl="alignNode1" presStyleIdx="1" presStyleCnt="2" custLinFactNeighborX="1" custLinFactNeighborY="1727">
        <dgm:presLayoutVars>
          <dgm:chMax val="0"/>
          <dgm:chPref val="0"/>
          <dgm:bulletEnabled val="1"/>
        </dgm:presLayoutVars>
      </dgm:prSet>
      <dgm:spPr/>
    </dgm:pt>
    <dgm:pt modelId="{A41AC21E-7747-47F0-8554-0D9CE077622F}" type="pres">
      <dgm:prSet presAssocID="{C6C07B7F-AC33-4C6A-A96A-DA1C7D87F47E}" presName="desTx" presStyleLbl="alignAccFollowNode1" presStyleIdx="1" presStyleCnt="2">
        <dgm:presLayoutVars>
          <dgm:bulletEnabled val="1"/>
        </dgm:presLayoutVars>
      </dgm:prSet>
      <dgm:spPr/>
    </dgm:pt>
  </dgm:ptLst>
  <dgm:cxnLst>
    <dgm:cxn modelId="{BAB0B310-F88F-44A7-BC3D-7BBA397FDA08}" srcId="{C6C07B7F-AC33-4C6A-A96A-DA1C7D87F47E}" destId="{F5CE7BC5-96E7-46E3-993C-23360B54EF11}" srcOrd="2" destOrd="0" parTransId="{42A1B474-2387-434A-A982-8520467A8FFC}" sibTransId="{E3EA6B63-4FDB-41FD-833A-FEFD50E841A6}"/>
    <dgm:cxn modelId="{D8BE8B17-425C-40E4-A081-198AA043AB22}" type="presOf" srcId="{C6C07B7F-AC33-4C6A-A96A-DA1C7D87F47E}" destId="{8A182FDF-7A42-489E-AA40-F3DE1652E949}" srcOrd="0" destOrd="0" presId="urn:microsoft.com/office/officeart/2005/8/layout/hList1"/>
    <dgm:cxn modelId="{55482521-9E35-449A-8B9F-F35F9778BBB2}" srcId="{BB747AA8-4E60-43E3-B92A-9AC4003655FF}" destId="{C6C07B7F-AC33-4C6A-A96A-DA1C7D87F47E}" srcOrd="1" destOrd="0" parTransId="{4E03E3FA-E0E9-4856-9FA6-552A9993A77E}" sibTransId="{690AF706-1C96-4EFE-B0AB-D100232F3ECC}"/>
    <dgm:cxn modelId="{D9BD6B2F-A0C2-4C2A-A571-C514D22E8008}" type="presOf" srcId="{C1CC008D-C6D3-4C63-A5FE-DDA46536D47D}" destId="{A41AC21E-7747-47F0-8554-0D9CE077622F}" srcOrd="0" destOrd="4" presId="urn:microsoft.com/office/officeart/2005/8/layout/hList1"/>
    <dgm:cxn modelId="{6D2DEA32-BE71-450D-B7D1-E1685983C378}" type="presOf" srcId="{BB747AA8-4E60-43E3-B92A-9AC4003655FF}" destId="{BCDB7CE3-E1FF-4252-B26F-05FFEAFBD779}" srcOrd="0" destOrd="0" presId="urn:microsoft.com/office/officeart/2005/8/layout/hList1"/>
    <dgm:cxn modelId="{0797AF36-DB7F-41D5-904F-389E4262ADCA}" type="presOf" srcId="{5C8324D7-D31F-48AD-9D54-502B9A724D40}" destId="{13638F74-580A-4508-B70F-C432733920A5}" srcOrd="0" destOrd="1" presId="urn:microsoft.com/office/officeart/2005/8/layout/hList1"/>
    <dgm:cxn modelId="{41B0EA38-B567-470E-846C-5884403511A4}" srcId="{12999303-DCE7-4D13-A217-1E22D920E23F}" destId="{50CB6950-F502-4F47-9683-B8019AA4E4C7}" srcOrd="3" destOrd="0" parTransId="{7A796F81-8308-4647-8D5C-CDCB9B2A1758}" sibTransId="{B27482E6-A4C4-4144-99EE-CBF6257F5817}"/>
    <dgm:cxn modelId="{349A1A3D-C0BC-4397-B838-6746867DAD9A}" type="presOf" srcId="{5354BFA7-6488-41CE-826B-E2149548582A}" destId="{13638F74-580A-4508-B70F-C432733920A5}" srcOrd="0" destOrd="0" presId="urn:microsoft.com/office/officeart/2005/8/layout/hList1"/>
    <dgm:cxn modelId="{81ECBA68-8C4A-421A-9573-F6D0BC27B533}" type="presOf" srcId="{50CB6950-F502-4F47-9683-B8019AA4E4C7}" destId="{13638F74-580A-4508-B70F-C432733920A5}" srcOrd="0" destOrd="3" presId="urn:microsoft.com/office/officeart/2005/8/layout/hList1"/>
    <dgm:cxn modelId="{DE11714B-D272-426D-BFB7-D63862600567}" srcId="{12999303-DCE7-4D13-A217-1E22D920E23F}" destId="{859773DF-6307-49F6-BBD1-A93E7AC01512}" srcOrd="2" destOrd="0" parTransId="{CB1335DF-3574-484F-84DC-7A163C8CD98F}" sibTransId="{77B0CBC5-2675-4A7E-932B-B22EBC0862FA}"/>
    <dgm:cxn modelId="{E707766E-57DA-4907-9DD4-53BBB6DBDDA2}" srcId="{BB747AA8-4E60-43E3-B92A-9AC4003655FF}" destId="{12999303-DCE7-4D13-A217-1E22D920E23F}" srcOrd="0" destOrd="0" parTransId="{C1DA0124-F5DD-43FF-BC20-97A9BE8B508D}" sibTransId="{5676F3C1-D3BE-44B5-890E-478B168BC83A}"/>
    <dgm:cxn modelId="{B873D66F-D28A-4ED0-9A24-2B0C44A07434}" srcId="{12999303-DCE7-4D13-A217-1E22D920E23F}" destId="{5354BFA7-6488-41CE-826B-E2149548582A}" srcOrd="0" destOrd="0" parTransId="{ED6003A5-7269-4C66-B8AF-A76B23FCE65C}" sibTransId="{256A00A5-E71F-4ECF-AE70-9168146E0583}"/>
    <dgm:cxn modelId="{B92B6971-19BB-4440-9027-FC4071E69D0D}" srcId="{C6C07B7F-AC33-4C6A-A96A-DA1C7D87F47E}" destId="{0DDDC01B-D524-40A8-9248-3C76EE32170D}" srcOrd="1" destOrd="0" parTransId="{C7DB281D-38F7-43A6-8A96-6A7DA5BCC2FB}" sibTransId="{D4BCACCD-4012-47A2-923A-1DFCF672ECBD}"/>
    <dgm:cxn modelId="{8A1AC751-ADA2-4BD6-87B9-B948412EC018}" srcId="{12999303-DCE7-4D13-A217-1E22D920E23F}" destId="{5C8324D7-D31F-48AD-9D54-502B9A724D40}" srcOrd="1" destOrd="0" parTransId="{5CED4AD2-0740-499C-8875-50D7C2491FC7}" sibTransId="{1603B423-E66F-40D4-B158-28E8286D60C4}"/>
    <dgm:cxn modelId="{26AC158B-0C31-434E-8C6B-280B0505ABE6}" type="presOf" srcId="{12999303-DCE7-4D13-A217-1E22D920E23F}" destId="{26BD5C58-C72F-45CA-AD33-70AC0D9E2498}" srcOrd="0" destOrd="0" presId="urn:microsoft.com/office/officeart/2005/8/layout/hList1"/>
    <dgm:cxn modelId="{5925C19A-9ADC-4C51-B7B8-87FA18DDD8EB}" srcId="{C6C07B7F-AC33-4C6A-A96A-DA1C7D87F47E}" destId="{70F0FC85-2411-45DD-B2E3-EC53053E2EB4}" srcOrd="0" destOrd="0" parTransId="{19EF2546-BB18-46CA-899D-7BD3545251BB}" sibTransId="{C93CF715-9BDE-4BBF-8AE9-373F3028ABC4}"/>
    <dgm:cxn modelId="{AF3D2D9C-6122-4A16-A41A-845B103E0D49}" type="presOf" srcId="{F5CE7BC5-96E7-46E3-993C-23360B54EF11}" destId="{A41AC21E-7747-47F0-8554-0D9CE077622F}" srcOrd="0" destOrd="2" presId="urn:microsoft.com/office/officeart/2005/8/layout/hList1"/>
    <dgm:cxn modelId="{5DD61F9F-D8E2-4C6E-9651-297CE7A5C481}" type="presOf" srcId="{747D9221-BF31-43A4-9E4D-350B1C678C6B}" destId="{A41AC21E-7747-47F0-8554-0D9CE077622F}" srcOrd="0" destOrd="3" presId="urn:microsoft.com/office/officeart/2005/8/layout/hList1"/>
    <dgm:cxn modelId="{2421CFAE-5770-4550-84BD-F54023C22CB7}" srcId="{C6C07B7F-AC33-4C6A-A96A-DA1C7D87F47E}" destId="{747D9221-BF31-43A4-9E4D-350B1C678C6B}" srcOrd="3" destOrd="0" parTransId="{EC724577-DCFA-4B12-9A58-4A87933015F2}" sibTransId="{7CCACD30-D5F4-4EE7-867B-8B94C50F3C7A}"/>
    <dgm:cxn modelId="{4BB513B6-506F-4C8F-9822-04F2228F062C}" type="presOf" srcId="{859773DF-6307-49F6-BBD1-A93E7AC01512}" destId="{13638F74-580A-4508-B70F-C432733920A5}" srcOrd="0" destOrd="2" presId="urn:microsoft.com/office/officeart/2005/8/layout/hList1"/>
    <dgm:cxn modelId="{2CB3AFD8-4499-43FA-848E-0B3C82AEBE70}" srcId="{C6C07B7F-AC33-4C6A-A96A-DA1C7D87F47E}" destId="{C1CC008D-C6D3-4C63-A5FE-DDA46536D47D}" srcOrd="4" destOrd="0" parTransId="{576866A6-78E8-417D-87D9-CADD51BCF984}" sibTransId="{F207134C-A59C-46AF-8539-0C0108D4B6E2}"/>
    <dgm:cxn modelId="{60653EE2-EC8F-43F3-BF0B-327A07860145}" type="presOf" srcId="{0DDDC01B-D524-40A8-9248-3C76EE32170D}" destId="{A41AC21E-7747-47F0-8554-0D9CE077622F}" srcOrd="0" destOrd="1" presId="urn:microsoft.com/office/officeart/2005/8/layout/hList1"/>
    <dgm:cxn modelId="{CB52C2EB-547B-4ED7-93D1-6B38B25B64E7}" type="presOf" srcId="{70F0FC85-2411-45DD-B2E3-EC53053E2EB4}" destId="{A41AC21E-7747-47F0-8554-0D9CE077622F}" srcOrd="0" destOrd="0" presId="urn:microsoft.com/office/officeart/2005/8/layout/hList1"/>
    <dgm:cxn modelId="{B3723F9E-BD35-4323-AB5C-9D89BC64AD7E}" type="presParOf" srcId="{BCDB7CE3-E1FF-4252-B26F-05FFEAFBD779}" destId="{4883693F-6DFF-4A7C-B3F4-DA11D3AD1230}" srcOrd="0" destOrd="0" presId="urn:microsoft.com/office/officeart/2005/8/layout/hList1"/>
    <dgm:cxn modelId="{36E5FE20-DF98-4C6E-BCD6-B2BEA57726E9}" type="presParOf" srcId="{4883693F-6DFF-4A7C-B3F4-DA11D3AD1230}" destId="{26BD5C58-C72F-45CA-AD33-70AC0D9E2498}" srcOrd="0" destOrd="0" presId="urn:microsoft.com/office/officeart/2005/8/layout/hList1"/>
    <dgm:cxn modelId="{CDBA5DD7-001A-4405-9C47-5E7199CC018A}" type="presParOf" srcId="{4883693F-6DFF-4A7C-B3F4-DA11D3AD1230}" destId="{13638F74-580A-4508-B70F-C432733920A5}" srcOrd="1" destOrd="0" presId="urn:microsoft.com/office/officeart/2005/8/layout/hList1"/>
    <dgm:cxn modelId="{5B1EBC84-C4F0-4EBE-8C5A-366AD3A9DEA0}" type="presParOf" srcId="{BCDB7CE3-E1FF-4252-B26F-05FFEAFBD779}" destId="{19606831-7572-438E-8127-526F4AE4B4FE}" srcOrd="1" destOrd="0" presId="urn:microsoft.com/office/officeart/2005/8/layout/hList1"/>
    <dgm:cxn modelId="{08842A03-2736-43E3-ADD6-02C04B8A24AA}" type="presParOf" srcId="{BCDB7CE3-E1FF-4252-B26F-05FFEAFBD779}" destId="{3C50F669-E37D-4455-AA04-781E428B5282}" srcOrd="2" destOrd="0" presId="urn:microsoft.com/office/officeart/2005/8/layout/hList1"/>
    <dgm:cxn modelId="{3CD4B42D-3943-44A2-B3F9-2333D6E389E9}" type="presParOf" srcId="{3C50F669-E37D-4455-AA04-781E428B5282}" destId="{8A182FDF-7A42-489E-AA40-F3DE1652E949}" srcOrd="0" destOrd="0" presId="urn:microsoft.com/office/officeart/2005/8/layout/hList1"/>
    <dgm:cxn modelId="{0A450E30-5AB1-4194-B242-271609B75634}" type="presParOf" srcId="{3C50F669-E37D-4455-AA04-781E428B5282}" destId="{A41AC21E-7747-47F0-8554-0D9CE07762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F281FE-B750-452F-A04F-92EF65C4A9A8}" type="doc">
      <dgm:prSet loTypeId="urn:microsoft.com/office/officeart/2005/8/layout/hList1" loCatId="list" qsTypeId="urn:microsoft.com/office/officeart/2005/8/quickstyle/simple2" qsCatId="simple" csTypeId="urn:microsoft.com/office/officeart/2005/8/colors/accent1_3" csCatId="accent1" phldr="1"/>
      <dgm:spPr/>
      <dgm:t>
        <a:bodyPr/>
        <a:lstStyle/>
        <a:p>
          <a:endParaRPr lang="lt-LT"/>
        </a:p>
      </dgm:t>
    </dgm:pt>
    <dgm:pt modelId="{72A73BA0-7658-4E8E-A0A6-1096107589A3}">
      <dgm:prSet phldrT="[Text]" custT="1"/>
      <dgm:spPr/>
      <dgm:t>
        <a:bodyPr/>
        <a:lstStyle/>
        <a:p>
          <a:r>
            <a:rPr lang="en-US" sz="2400" b="1" dirty="0" err="1"/>
            <a:t>Bendradarbiavimo</a:t>
          </a:r>
          <a:r>
            <a:rPr lang="en-US" sz="2400" b="1" dirty="0"/>
            <a:t> </a:t>
          </a:r>
          <a:r>
            <a:rPr lang="lt-LT" sz="2400" b="1" dirty="0"/>
            <a:t>partnerystės</a:t>
          </a:r>
        </a:p>
        <a:p>
          <a:r>
            <a:rPr lang="lt-LT" sz="2400" b="1" dirty="0"/>
            <a:t>KA220</a:t>
          </a:r>
          <a:endParaRPr lang="lt-LT" sz="2400" dirty="0"/>
        </a:p>
      </dgm:t>
    </dgm:pt>
    <dgm:pt modelId="{5EF64404-9C3C-4DBD-9AE7-A8D2955704F8}" type="parTrans" cxnId="{B2F79535-4140-462D-BDFA-8C733A511D42}">
      <dgm:prSet/>
      <dgm:spPr/>
      <dgm:t>
        <a:bodyPr/>
        <a:lstStyle/>
        <a:p>
          <a:endParaRPr lang="lt-LT"/>
        </a:p>
      </dgm:t>
    </dgm:pt>
    <dgm:pt modelId="{AA4EA704-FC83-43F1-BF7E-669AF7BE9C3E}" type="sibTrans" cxnId="{B2F79535-4140-462D-BDFA-8C733A511D42}">
      <dgm:prSet/>
      <dgm:spPr/>
      <dgm:t>
        <a:bodyPr/>
        <a:lstStyle/>
        <a:p>
          <a:endParaRPr lang="lt-LT"/>
        </a:p>
      </dgm:t>
    </dgm:pt>
    <dgm:pt modelId="{88227521-056E-46CF-A2B3-E9A75125A563}">
      <dgm:prSet phldrT="[Text]" custT="1"/>
      <dgm:spPr/>
      <dgm:t>
        <a:bodyPr/>
        <a:lstStyle/>
        <a:p>
          <a:r>
            <a:rPr lang="lt-LT" sz="2400" b="1" dirty="0"/>
            <a:t>Mažos apimties partnerystės</a:t>
          </a:r>
        </a:p>
        <a:p>
          <a:r>
            <a:rPr lang="lt-LT" sz="2400" b="1" dirty="0"/>
            <a:t>KA210</a:t>
          </a:r>
        </a:p>
      </dgm:t>
    </dgm:pt>
    <dgm:pt modelId="{61386D9A-FA25-42D2-ADB4-D0F1DF84E784}" type="parTrans" cxnId="{E9254F48-D4E0-4BAA-9515-6FCA11FEBFF6}">
      <dgm:prSet/>
      <dgm:spPr/>
      <dgm:t>
        <a:bodyPr/>
        <a:lstStyle/>
        <a:p>
          <a:endParaRPr lang="lt-LT"/>
        </a:p>
      </dgm:t>
    </dgm:pt>
    <dgm:pt modelId="{D0101FB6-C968-4455-9F63-DB4EF6D8E343}" type="sibTrans" cxnId="{E9254F48-D4E0-4BAA-9515-6FCA11FEBFF6}">
      <dgm:prSet/>
      <dgm:spPr/>
      <dgm:t>
        <a:bodyPr/>
        <a:lstStyle/>
        <a:p>
          <a:endParaRPr lang="lt-LT"/>
        </a:p>
      </dgm:t>
    </dgm:pt>
    <dgm:pt modelId="{393A311A-B89C-4A49-8D3D-9EC50DC86FBD}">
      <dgm:prSet phldrT="[Text]" custT="1"/>
      <dgm:spPr/>
      <dgm:t>
        <a:bodyPr/>
        <a:lstStyle/>
        <a:p>
          <a:pPr>
            <a:buFont typeface="Wingdings" panose="05000000000000000000" pitchFamily="2" charset="2"/>
            <a:buChar char="ü"/>
          </a:pPr>
          <a:r>
            <a:rPr lang="lt-LT" sz="1600" b="0" kern="1200" dirty="0">
              <a:solidFill>
                <a:schemeClr val="accent1">
                  <a:lumMod val="50000"/>
                </a:schemeClr>
              </a:solidFill>
            </a:rPr>
            <a:t>Visų tipų </a:t>
          </a:r>
          <a:r>
            <a:rPr lang="lt-LT" sz="1600" b="1" kern="1200" dirty="0">
              <a:solidFill>
                <a:srgbClr val="ED7D31">
                  <a:lumMod val="75000"/>
                </a:srgbClr>
              </a:solidFill>
              <a:latin typeface="Calibri"/>
              <a:ea typeface="+mn-ea"/>
              <a:cs typeface="+mn-cs"/>
            </a:rPr>
            <a:t>naujos organizacijos</a:t>
          </a:r>
          <a:r>
            <a:rPr lang="lt-LT" sz="1600" b="1" kern="1200" dirty="0">
              <a:solidFill>
                <a:schemeClr val="accent1">
                  <a:lumMod val="50000"/>
                </a:schemeClr>
              </a:solidFill>
            </a:rPr>
            <a:t>, </a:t>
          </a:r>
          <a:r>
            <a:rPr lang="lt-LT" sz="1600" b="0" kern="1200" dirty="0">
              <a:solidFill>
                <a:schemeClr val="accent1">
                  <a:lumMod val="50000"/>
                </a:schemeClr>
              </a:solidFill>
            </a:rPr>
            <a:t>kurios kaip koordinatorės ar partnerės </a:t>
          </a:r>
          <a:r>
            <a:rPr lang="lt-LT" sz="1600" b="1" kern="1200" dirty="0">
              <a:solidFill>
                <a:schemeClr val="accent1">
                  <a:lumMod val="50000"/>
                </a:schemeClr>
              </a:solidFill>
            </a:rPr>
            <a:t>nebuvo gavusios dotacijos programos</a:t>
          </a:r>
          <a:r>
            <a:rPr lang="lt-LT" sz="1600" b="0" kern="1200" dirty="0">
              <a:solidFill>
                <a:schemeClr val="accent1">
                  <a:lumMod val="50000"/>
                </a:schemeClr>
              </a:solidFill>
            </a:rPr>
            <a:t>  „Erasmus+“KA2 projektų įgyvendinimui; </a:t>
          </a:r>
        </a:p>
      </dgm:t>
    </dgm:pt>
    <dgm:pt modelId="{9391C6A9-497A-4519-B165-C470B4C89AC5}" type="parTrans" cxnId="{6E870743-E169-4FD1-AB1C-FA77D1D04767}">
      <dgm:prSet/>
      <dgm:spPr/>
      <dgm:t>
        <a:bodyPr/>
        <a:lstStyle/>
        <a:p>
          <a:endParaRPr lang="lt-LT"/>
        </a:p>
      </dgm:t>
    </dgm:pt>
    <dgm:pt modelId="{84974FCD-3DAB-4AA6-8F0A-7619D84C494C}" type="sibTrans" cxnId="{6E870743-E169-4FD1-AB1C-FA77D1D04767}">
      <dgm:prSet/>
      <dgm:spPr/>
      <dgm:t>
        <a:bodyPr/>
        <a:lstStyle/>
        <a:p>
          <a:endParaRPr lang="lt-LT"/>
        </a:p>
      </dgm:t>
    </dgm:pt>
    <dgm:pt modelId="{F8559702-5DA8-44A0-9E0A-6ADD54136DF9}">
      <dgm:prSet phldrT="[Text]" custT="1"/>
      <dgm:spPr/>
      <dgm:t>
        <a:bodyPr/>
        <a:lstStyle/>
        <a:p>
          <a:pPr>
            <a:buFont typeface="Wingdings" panose="05000000000000000000" pitchFamily="2" charset="2"/>
            <a:buChar char="ü"/>
          </a:pPr>
          <a:r>
            <a:rPr lang="lt-LT" sz="1600" kern="1200" dirty="0">
              <a:solidFill>
                <a:schemeClr val="accent1">
                  <a:lumMod val="50000"/>
                </a:schemeClr>
              </a:solidFill>
            </a:rPr>
            <a:t>Organizacijos, vykdančios veiklą, kuri yra susijusi su planuojama veikla.</a:t>
          </a:r>
          <a:r>
            <a:rPr lang="lt-LT" sz="1800" kern="1200" dirty="0">
              <a:solidFill>
                <a:schemeClr val="accent1">
                  <a:lumMod val="50000"/>
                </a:schemeClr>
              </a:solidFill>
            </a:rPr>
            <a:t> </a:t>
          </a:r>
        </a:p>
      </dgm:t>
    </dgm:pt>
    <dgm:pt modelId="{5E233882-D3F0-4556-A452-CD4507343A36}" type="parTrans" cxnId="{2C748667-1A90-469B-ABC5-3F922C8380ED}">
      <dgm:prSet/>
      <dgm:spPr/>
      <dgm:t>
        <a:bodyPr/>
        <a:lstStyle/>
        <a:p>
          <a:endParaRPr lang="lt-LT"/>
        </a:p>
      </dgm:t>
    </dgm:pt>
    <dgm:pt modelId="{9A4D42AF-C485-45BD-8211-8D506205A31E}" type="sibTrans" cxnId="{2C748667-1A90-469B-ABC5-3F922C8380ED}">
      <dgm:prSet/>
      <dgm:spPr/>
      <dgm:t>
        <a:bodyPr/>
        <a:lstStyle/>
        <a:p>
          <a:endParaRPr lang="lt-LT"/>
        </a:p>
      </dgm:t>
    </dgm:pt>
    <dgm:pt modelId="{B117AA2F-47D9-42A0-B97A-8E2F9ACBA8C1}">
      <dgm:prSet phldrT="[Text]" custT="1"/>
      <dgm:spPr/>
      <dgm:t>
        <a:bodyPr/>
        <a:lstStyle/>
        <a:p>
          <a:pPr>
            <a:buFont typeface="Wingdings" panose="05000000000000000000" pitchFamily="2" charset="2"/>
            <a:buChar char="ü"/>
          </a:pPr>
          <a:r>
            <a:rPr lang="lt-LT" sz="1600" b="1" kern="1200">
              <a:solidFill>
                <a:srgbClr val="ED7D31">
                  <a:lumMod val="75000"/>
                </a:srgbClr>
              </a:solidFill>
              <a:latin typeface="Calibri"/>
              <a:ea typeface="+mn-ea"/>
              <a:cs typeface="+mn-cs"/>
            </a:rPr>
            <a:t>Visų tipų </a:t>
          </a:r>
          <a:r>
            <a:rPr lang="lt-LT" sz="1600" b="1" kern="1200">
              <a:solidFill>
                <a:schemeClr val="accent2">
                  <a:lumMod val="75000"/>
                </a:schemeClr>
              </a:solidFill>
              <a:latin typeface="Calibri"/>
              <a:ea typeface="+mn-ea"/>
              <a:cs typeface="+mn-cs"/>
            </a:rPr>
            <a:t>organizacijos</a:t>
          </a:r>
          <a:r>
            <a:rPr lang="lt-LT" sz="1600" kern="1200"/>
            <a:t>, </a:t>
          </a:r>
          <a:r>
            <a:rPr lang="lt-LT" sz="1600" kern="1200">
              <a:solidFill>
                <a:schemeClr val="accent1">
                  <a:lumMod val="50000"/>
                </a:schemeClr>
              </a:solidFill>
            </a:rPr>
            <a:t>veikiančios bet kurioje švietimo, mokymo srityje arba </a:t>
          </a:r>
          <a:r>
            <a:rPr lang="lt-LT" sz="1600" b="1" kern="1200">
              <a:solidFill>
                <a:schemeClr val="accent1">
                  <a:lumMod val="50000"/>
                </a:schemeClr>
              </a:solidFill>
              <a:latin typeface="Calibri"/>
              <a:ea typeface="+mn-ea"/>
              <a:cs typeface="+mn-cs"/>
            </a:rPr>
            <a:t>kituose</a:t>
          </a:r>
          <a:r>
            <a:rPr lang="lt-LT" sz="1600" kern="1200">
              <a:solidFill>
                <a:schemeClr val="accent1">
                  <a:lumMod val="50000"/>
                </a:schemeClr>
              </a:solidFill>
            </a:rPr>
            <a:t> socialiniuose ir (arba) ekonomikos sektoriuose.</a:t>
          </a:r>
          <a:endParaRPr lang="lt-LT" sz="1600" kern="1200" dirty="0">
            <a:solidFill>
              <a:schemeClr val="accent1">
                <a:lumMod val="50000"/>
              </a:schemeClr>
            </a:solidFill>
          </a:endParaRPr>
        </a:p>
      </dgm:t>
    </dgm:pt>
    <dgm:pt modelId="{55380B54-167D-4229-ABB8-74A5BB5B5E17}" type="parTrans" cxnId="{DECE9067-05CB-404B-B4B9-A57D280EF638}">
      <dgm:prSet/>
      <dgm:spPr/>
      <dgm:t>
        <a:bodyPr/>
        <a:lstStyle/>
        <a:p>
          <a:endParaRPr lang="lt-LT"/>
        </a:p>
      </dgm:t>
    </dgm:pt>
    <dgm:pt modelId="{0CCF1EE3-B918-4B3E-91CD-F425FB3D7284}" type="sibTrans" cxnId="{DECE9067-05CB-404B-B4B9-A57D280EF638}">
      <dgm:prSet/>
      <dgm:spPr/>
      <dgm:t>
        <a:bodyPr/>
        <a:lstStyle/>
        <a:p>
          <a:endParaRPr lang="lt-LT"/>
        </a:p>
      </dgm:t>
    </dgm:pt>
    <dgm:pt modelId="{06DE02E8-3153-4943-BBB9-7A8FC89A5212}">
      <dgm:prSet phldrT="[Text]" custT="1"/>
      <dgm:spPr/>
      <dgm:t>
        <a:bodyPr/>
        <a:lstStyle/>
        <a:p>
          <a:pPr>
            <a:buFont typeface="Wingdings" panose="05000000000000000000" pitchFamily="2" charset="2"/>
            <a:buChar char="ü"/>
          </a:pPr>
          <a:r>
            <a:rPr lang="lt-LT" sz="1600" b="1" kern="1200" dirty="0">
              <a:solidFill>
                <a:schemeClr val="accent1">
                  <a:lumMod val="50000"/>
                </a:schemeClr>
              </a:solidFill>
              <a:latin typeface="Calibri"/>
              <a:ea typeface="+mn-ea"/>
              <a:cs typeface="+mn-cs"/>
            </a:rPr>
            <a:t>Nepatyrusios, mažiau patyrusios organizacijos</a:t>
          </a:r>
          <a:r>
            <a:rPr lang="lt-LT" sz="1600" b="1" kern="1200" dirty="0">
              <a:solidFill>
                <a:schemeClr val="accent1">
                  <a:lumMod val="50000"/>
                </a:schemeClr>
              </a:solidFill>
            </a:rPr>
            <a:t>, </a:t>
          </a:r>
          <a:r>
            <a:rPr lang="lt-LT" sz="1600" b="0" kern="1200" dirty="0">
              <a:solidFill>
                <a:schemeClr val="accent1">
                  <a:lumMod val="50000"/>
                </a:schemeClr>
              </a:solidFill>
            </a:rPr>
            <a:t>kurios kaip koordinatorės </a:t>
          </a:r>
          <a:r>
            <a:rPr lang="lt-LT" sz="1600" kern="1200" dirty="0">
              <a:solidFill>
                <a:schemeClr val="accent1">
                  <a:lumMod val="50000"/>
                </a:schemeClr>
              </a:solidFill>
            </a:rPr>
            <a:t>per pastaruosius </a:t>
          </a:r>
          <a:r>
            <a:rPr lang="lt-LT" sz="1600" b="1" kern="1200" dirty="0">
              <a:solidFill>
                <a:schemeClr val="accent1">
                  <a:lumMod val="50000"/>
                </a:schemeClr>
              </a:solidFill>
            </a:rPr>
            <a:t>7 </a:t>
          </a:r>
          <a:r>
            <a:rPr lang="lt-LT" sz="1600" kern="1200" dirty="0">
              <a:solidFill>
                <a:schemeClr val="accent1">
                  <a:lumMod val="50000"/>
                </a:schemeClr>
              </a:solidFill>
            </a:rPr>
            <a:t>metus </a:t>
          </a:r>
          <a:r>
            <a:rPr lang="lt-LT" sz="1600" b="1" kern="1200" dirty="0">
              <a:solidFill>
                <a:schemeClr val="accent1">
                  <a:lumMod val="50000"/>
                </a:schemeClr>
              </a:solidFill>
            </a:rPr>
            <a:t>nebuvo gavusios</a:t>
          </a:r>
          <a:r>
            <a:rPr lang="lt-LT" sz="1600" kern="1200" dirty="0">
              <a:solidFill>
                <a:schemeClr val="accent1">
                  <a:lumMod val="50000"/>
                </a:schemeClr>
              </a:solidFill>
            </a:rPr>
            <a:t>/ ar daugiau nei </a:t>
          </a:r>
          <a:r>
            <a:rPr lang="lt-LT" sz="1600" b="1" kern="1200" dirty="0">
              <a:solidFill>
                <a:schemeClr val="accent1">
                  <a:lumMod val="50000"/>
                </a:schemeClr>
              </a:solidFill>
            </a:rPr>
            <a:t>du kartus</a:t>
          </a:r>
          <a:r>
            <a:rPr lang="lt-LT" sz="1600" kern="1200" dirty="0">
              <a:solidFill>
                <a:schemeClr val="accent1">
                  <a:lumMod val="50000"/>
                </a:schemeClr>
              </a:solidFill>
            </a:rPr>
            <a:t> nebuvo gavusios dotacijos programos „Erasmus+“ KA2 projektų įgyvendinimui.</a:t>
          </a:r>
          <a:endParaRPr lang="lt-LT" sz="1600" b="0" kern="1200" dirty="0">
            <a:solidFill>
              <a:schemeClr val="accent1">
                <a:lumMod val="50000"/>
              </a:schemeClr>
            </a:solidFill>
          </a:endParaRPr>
        </a:p>
      </dgm:t>
    </dgm:pt>
    <dgm:pt modelId="{5B38D807-F670-472F-AC20-FD1F31D091C1}" type="parTrans" cxnId="{3E2AEF2E-942E-4ED3-9C4B-80192810A363}">
      <dgm:prSet/>
      <dgm:spPr/>
      <dgm:t>
        <a:bodyPr/>
        <a:lstStyle/>
        <a:p>
          <a:endParaRPr lang="lt-LT"/>
        </a:p>
      </dgm:t>
    </dgm:pt>
    <dgm:pt modelId="{929136E4-2EED-455E-B2BD-45E1C338F407}" type="sibTrans" cxnId="{3E2AEF2E-942E-4ED3-9C4B-80192810A363}">
      <dgm:prSet/>
      <dgm:spPr/>
      <dgm:t>
        <a:bodyPr/>
        <a:lstStyle/>
        <a:p>
          <a:endParaRPr lang="lt-LT"/>
        </a:p>
      </dgm:t>
    </dgm:pt>
    <dgm:pt modelId="{299FA6E9-4D99-4FE2-9AD1-7ADFD20C9720}">
      <dgm:prSet phldrT="[Text]" custT="1"/>
      <dgm:spPr/>
      <dgm:t>
        <a:bodyPr/>
        <a:lstStyle/>
        <a:p>
          <a:pPr>
            <a:buFont typeface="Wingdings" panose="05000000000000000000" pitchFamily="2" charset="2"/>
            <a:buChar char="ü"/>
          </a:pPr>
          <a:endParaRPr lang="lt-LT" sz="1600" kern="1200" dirty="0">
            <a:solidFill>
              <a:schemeClr val="accent1">
                <a:lumMod val="50000"/>
              </a:schemeClr>
            </a:solidFill>
          </a:endParaRPr>
        </a:p>
      </dgm:t>
    </dgm:pt>
    <dgm:pt modelId="{4C6D29A1-E3AE-4B19-9D0E-F51B9BAB25CE}" type="parTrans" cxnId="{7C099A6A-F377-4977-B72C-C00F7ACEC762}">
      <dgm:prSet/>
      <dgm:spPr/>
      <dgm:t>
        <a:bodyPr/>
        <a:lstStyle/>
        <a:p>
          <a:endParaRPr lang="lt-LT"/>
        </a:p>
      </dgm:t>
    </dgm:pt>
    <dgm:pt modelId="{EEE9539A-3AC8-4AFF-8FC8-0CCCDF6CE00C}" type="sibTrans" cxnId="{7C099A6A-F377-4977-B72C-C00F7ACEC762}">
      <dgm:prSet/>
      <dgm:spPr/>
      <dgm:t>
        <a:bodyPr/>
        <a:lstStyle/>
        <a:p>
          <a:endParaRPr lang="lt-LT"/>
        </a:p>
      </dgm:t>
    </dgm:pt>
    <dgm:pt modelId="{E2D261F4-98D2-433F-B2BA-EE4C0F660E88}">
      <dgm:prSet phldrT="[Text]" custT="1"/>
      <dgm:spPr/>
      <dgm:t>
        <a:bodyPr/>
        <a:lstStyle/>
        <a:p>
          <a:pPr>
            <a:buFont typeface="Wingdings" panose="05000000000000000000" pitchFamily="2" charset="2"/>
            <a:buChar char="ü"/>
          </a:pPr>
          <a:endParaRPr lang="lt-LT" sz="1600" b="0" kern="1200" dirty="0">
            <a:solidFill>
              <a:schemeClr val="accent1">
                <a:lumMod val="50000"/>
              </a:schemeClr>
            </a:solidFill>
          </a:endParaRPr>
        </a:p>
      </dgm:t>
    </dgm:pt>
    <dgm:pt modelId="{1E8127AF-D34C-423A-9851-4DD49B695BBB}" type="parTrans" cxnId="{B8B78552-11F6-4091-B752-7A612DD18A04}">
      <dgm:prSet/>
      <dgm:spPr/>
      <dgm:t>
        <a:bodyPr/>
        <a:lstStyle/>
        <a:p>
          <a:endParaRPr lang="lt-LT"/>
        </a:p>
      </dgm:t>
    </dgm:pt>
    <dgm:pt modelId="{AECB6F02-AE37-4B7A-9720-F6B90983C7B2}" type="sibTrans" cxnId="{B8B78552-11F6-4091-B752-7A612DD18A04}">
      <dgm:prSet/>
      <dgm:spPr/>
      <dgm:t>
        <a:bodyPr/>
        <a:lstStyle/>
        <a:p>
          <a:endParaRPr lang="lt-LT"/>
        </a:p>
      </dgm:t>
    </dgm:pt>
    <dgm:pt modelId="{9B8FB234-F2EF-4065-9252-0A6ACFDD5A47}" type="pres">
      <dgm:prSet presAssocID="{96F281FE-B750-452F-A04F-92EF65C4A9A8}" presName="Name0" presStyleCnt="0">
        <dgm:presLayoutVars>
          <dgm:dir/>
          <dgm:animLvl val="lvl"/>
          <dgm:resizeHandles val="exact"/>
        </dgm:presLayoutVars>
      </dgm:prSet>
      <dgm:spPr/>
    </dgm:pt>
    <dgm:pt modelId="{1FC8E752-0FBC-4640-B2D3-749E170365FF}" type="pres">
      <dgm:prSet presAssocID="{72A73BA0-7658-4E8E-A0A6-1096107589A3}" presName="composite" presStyleCnt="0"/>
      <dgm:spPr/>
    </dgm:pt>
    <dgm:pt modelId="{59F86FD9-89DD-4FD2-B15B-4D68A682E8C1}" type="pres">
      <dgm:prSet presAssocID="{72A73BA0-7658-4E8E-A0A6-1096107589A3}" presName="parTx" presStyleLbl="alignNode1" presStyleIdx="0" presStyleCnt="2">
        <dgm:presLayoutVars>
          <dgm:chMax val="0"/>
          <dgm:chPref val="0"/>
          <dgm:bulletEnabled val="1"/>
        </dgm:presLayoutVars>
      </dgm:prSet>
      <dgm:spPr/>
    </dgm:pt>
    <dgm:pt modelId="{458D1440-356F-4DA4-A027-21B5182607CB}" type="pres">
      <dgm:prSet presAssocID="{72A73BA0-7658-4E8E-A0A6-1096107589A3}" presName="desTx" presStyleLbl="alignAccFollowNode1" presStyleIdx="0" presStyleCnt="2">
        <dgm:presLayoutVars>
          <dgm:bulletEnabled val="1"/>
        </dgm:presLayoutVars>
      </dgm:prSet>
      <dgm:spPr/>
    </dgm:pt>
    <dgm:pt modelId="{7C0DD899-B0DC-4C52-B22A-AA44C3F57A1F}" type="pres">
      <dgm:prSet presAssocID="{AA4EA704-FC83-43F1-BF7E-669AF7BE9C3E}" presName="space" presStyleCnt="0"/>
      <dgm:spPr/>
    </dgm:pt>
    <dgm:pt modelId="{74340A6E-34A8-4976-821E-E8C5FC3A06F1}" type="pres">
      <dgm:prSet presAssocID="{88227521-056E-46CF-A2B3-E9A75125A563}" presName="composite" presStyleCnt="0"/>
      <dgm:spPr/>
    </dgm:pt>
    <dgm:pt modelId="{7D355ABF-836D-45B7-A759-7D400C3035C8}" type="pres">
      <dgm:prSet presAssocID="{88227521-056E-46CF-A2B3-E9A75125A563}" presName="parTx" presStyleLbl="alignNode1" presStyleIdx="1" presStyleCnt="2">
        <dgm:presLayoutVars>
          <dgm:chMax val="0"/>
          <dgm:chPref val="0"/>
          <dgm:bulletEnabled val="1"/>
        </dgm:presLayoutVars>
      </dgm:prSet>
      <dgm:spPr/>
    </dgm:pt>
    <dgm:pt modelId="{4BB2B9D9-1B2B-47D2-8A01-BA6A87E42A68}" type="pres">
      <dgm:prSet presAssocID="{88227521-056E-46CF-A2B3-E9A75125A563}" presName="desTx" presStyleLbl="alignAccFollowNode1" presStyleIdx="1" presStyleCnt="2">
        <dgm:presLayoutVars>
          <dgm:bulletEnabled val="1"/>
        </dgm:presLayoutVars>
      </dgm:prSet>
      <dgm:spPr/>
    </dgm:pt>
  </dgm:ptLst>
  <dgm:cxnLst>
    <dgm:cxn modelId="{8967FA1E-3EB8-470D-9E77-E66B9C5A01FC}" type="presOf" srcId="{88227521-056E-46CF-A2B3-E9A75125A563}" destId="{7D355ABF-836D-45B7-A759-7D400C3035C8}" srcOrd="0" destOrd="0" presId="urn:microsoft.com/office/officeart/2005/8/layout/hList1"/>
    <dgm:cxn modelId="{0A4CFF2C-444F-46FE-8580-914F76A9034F}" type="presOf" srcId="{72A73BA0-7658-4E8E-A0A6-1096107589A3}" destId="{59F86FD9-89DD-4FD2-B15B-4D68A682E8C1}" srcOrd="0" destOrd="0" presId="urn:microsoft.com/office/officeart/2005/8/layout/hList1"/>
    <dgm:cxn modelId="{3E2AEF2E-942E-4ED3-9C4B-80192810A363}" srcId="{88227521-056E-46CF-A2B3-E9A75125A563}" destId="{06DE02E8-3153-4943-BBB9-7A8FC89A5212}" srcOrd="2" destOrd="0" parTransId="{5B38D807-F670-472F-AC20-FD1F31D091C1}" sibTransId="{929136E4-2EED-455E-B2BD-45E1C338F407}"/>
    <dgm:cxn modelId="{B2F79535-4140-462D-BDFA-8C733A511D42}" srcId="{96F281FE-B750-452F-A04F-92EF65C4A9A8}" destId="{72A73BA0-7658-4E8E-A0A6-1096107589A3}" srcOrd="0" destOrd="0" parTransId="{5EF64404-9C3C-4DBD-9AE7-A8D2955704F8}" sibTransId="{AA4EA704-FC83-43F1-BF7E-669AF7BE9C3E}"/>
    <dgm:cxn modelId="{6E870743-E169-4FD1-AB1C-FA77D1D04767}" srcId="{88227521-056E-46CF-A2B3-E9A75125A563}" destId="{393A311A-B89C-4A49-8D3D-9EC50DC86FBD}" srcOrd="0" destOrd="0" parTransId="{9391C6A9-497A-4519-B165-C470B4C89AC5}" sibTransId="{84974FCD-3DAB-4AA6-8F0A-7619D84C494C}"/>
    <dgm:cxn modelId="{2C748667-1A90-469B-ABC5-3F922C8380ED}" srcId="{72A73BA0-7658-4E8E-A0A6-1096107589A3}" destId="{F8559702-5DA8-44A0-9E0A-6ADD54136DF9}" srcOrd="2" destOrd="0" parTransId="{5E233882-D3F0-4556-A452-CD4507343A36}" sibTransId="{9A4D42AF-C485-45BD-8211-8D506205A31E}"/>
    <dgm:cxn modelId="{DECE9067-05CB-404B-B4B9-A57D280EF638}" srcId="{72A73BA0-7658-4E8E-A0A6-1096107589A3}" destId="{B117AA2F-47D9-42A0-B97A-8E2F9ACBA8C1}" srcOrd="0" destOrd="0" parTransId="{55380B54-167D-4229-ABB8-74A5BB5B5E17}" sibTransId="{0CCF1EE3-B918-4B3E-91CD-F425FB3D7284}"/>
    <dgm:cxn modelId="{E9254F48-D4E0-4BAA-9515-6FCA11FEBFF6}" srcId="{96F281FE-B750-452F-A04F-92EF65C4A9A8}" destId="{88227521-056E-46CF-A2B3-E9A75125A563}" srcOrd="1" destOrd="0" parTransId="{61386D9A-FA25-42D2-ADB4-D0F1DF84E784}" sibTransId="{D0101FB6-C968-4455-9F63-DB4EF6D8E343}"/>
    <dgm:cxn modelId="{7C099A6A-F377-4977-B72C-C00F7ACEC762}" srcId="{72A73BA0-7658-4E8E-A0A6-1096107589A3}" destId="{299FA6E9-4D99-4FE2-9AD1-7ADFD20C9720}" srcOrd="1" destOrd="0" parTransId="{4C6D29A1-E3AE-4B19-9D0E-F51B9BAB25CE}" sibTransId="{EEE9539A-3AC8-4AFF-8FC8-0CCCDF6CE00C}"/>
    <dgm:cxn modelId="{44EEF76F-B043-4997-BB56-8B05D35E6DC6}" type="presOf" srcId="{393A311A-B89C-4A49-8D3D-9EC50DC86FBD}" destId="{4BB2B9D9-1B2B-47D2-8A01-BA6A87E42A68}" srcOrd="0" destOrd="0" presId="urn:microsoft.com/office/officeart/2005/8/layout/hList1"/>
    <dgm:cxn modelId="{B8B78552-11F6-4091-B752-7A612DD18A04}" srcId="{88227521-056E-46CF-A2B3-E9A75125A563}" destId="{E2D261F4-98D2-433F-B2BA-EE4C0F660E88}" srcOrd="1" destOrd="0" parTransId="{1E8127AF-D34C-423A-9851-4DD49B695BBB}" sibTransId="{AECB6F02-AE37-4B7A-9720-F6B90983C7B2}"/>
    <dgm:cxn modelId="{2DFEEF93-FEEE-4898-9A22-2D43B0957587}" type="presOf" srcId="{299FA6E9-4D99-4FE2-9AD1-7ADFD20C9720}" destId="{458D1440-356F-4DA4-A027-21B5182607CB}" srcOrd="0" destOrd="1" presId="urn:microsoft.com/office/officeart/2005/8/layout/hList1"/>
    <dgm:cxn modelId="{7E9675C5-A95E-4591-84A4-7995B5298BB7}" type="presOf" srcId="{06DE02E8-3153-4943-BBB9-7A8FC89A5212}" destId="{4BB2B9D9-1B2B-47D2-8A01-BA6A87E42A68}" srcOrd="0" destOrd="2" presId="urn:microsoft.com/office/officeart/2005/8/layout/hList1"/>
    <dgm:cxn modelId="{FB7013D3-F3E1-42A4-9620-ED937AD53478}" type="presOf" srcId="{E2D261F4-98D2-433F-B2BA-EE4C0F660E88}" destId="{4BB2B9D9-1B2B-47D2-8A01-BA6A87E42A68}" srcOrd="0" destOrd="1" presId="urn:microsoft.com/office/officeart/2005/8/layout/hList1"/>
    <dgm:cxn modelId="{B4AF8EE6-24EE-4314-93AE-619FCCC6A85B}" type="presOf" srcId="{F8559702-5DA8-44A0-9E0A-6ADD54136DF9}" destId="{458D1440-356F-4DA4-A027-21B5182607CB}" srcOrd="0" destOrd="2" presId="urn:microsoft.com/office/officeart/2005/8/layout/hList1"/>
    <dgm:cxn modelId="{2CE770E7-94AF-4F70-A7A5-610ABB3DD23C}" type="presOf" srcId="{B117AA2F-47D9-42A0-B97A-8E2F9ACBA8C1}" destId="{458D1440-356F-4DA4-A027-21B5182607CB}" srcOrd="0" destOrd="0" presId="urn:microsoft.com/office/officeart/2005/8/layout/hList1"/>
    <dgm:cxn modelId="{7729B2F3-C233-4C66-9D9C-D86C51B7E7E8}" type="presOf" srcId="{96F281FE-B750-452F-A04F-92EF65C4A9A8}" destId="{9B8FB234-F2EF-4065-9252-0A6ACFDD5A47}" srcOrd="0" destOrd="0" presId="urn:microsoft.com/office/officeart/2005/8/layout/hList1"/>
    <dgm:cxn modelId="{838AACC4-3C2C-42F4-BF99-F989C1195966}" type="presParOf" srcId="{9B8FB234-F2EF-4065-9252-0A6ACFDD5A47}" destId="{1FC8E752-0FBC-4640-B2D3-749E170365FF}" srcOrd="0" destOrd="0" presId="urn:microsoft.com/office/officeart/2005/8/layout/hList1"/>
    <dgm:cxn modelId="{9B7F9276-5B96-41B2-9ACA-66AD9A662722}" type="presParOf" srcId="{1FC8E752-0FBC-4640-B2D3-749E170365FF}" destId="{59F86FD9-89DD-4FD2-B15B-4D68A682E8C1}" srcOrd="0" destOrd="0" presId="urn:microsoft.com/office/officeart/2005/8/layout/hList1"/>
    <dgm:cxn modelId="{E56B5EF6-08ED-4DB9-87D7-32B5A7B81E52}" type="presParOf" srcId="{1FC8E752-0FBC-4640-B2D3-749E170365FF}" destId="{458D1440-356F-4DA4-A027-21B5182607CB}" srcOrd="1" destOrd="0" presId="urn:microsoft.com/office/officeart/2005/8/layout/hList1"/>
    <dgm:cxn modelId="{F5797FF3-4337-45F9-B6A9-416134834483}" type="presParOf" srcId="{9B8FB234-F2EF-4065-9252-0A6ACFDD5A47}" destId="{7C0DD899-B0DC-4C52-B22A-AA44C3F57A1F}" srcOrd="1" destOrd="0" presId="urn:microsoft.com/office/officeart/2005/8/layout/hList1"/>
    <dgm:cxn modelId="{1F47DF03-30D7-47E6-A11F-2D473BDA697B}" type="presParOf" srcId="{9B8FB234-F2EF-4065-9252-0A6ACFDD5A47}" destId="{74340A6E-34A8-4976-821E-E8C5FC3A06F1}" srcOrd="2" destOrd="0" presId="urn:microsoft.com/office/officeart/2005/8/layout/hList1"/>
    <dgm:cxn modelId="{888E80AD-2D31-47F2-849D-CE1158930966}" type="presParOf" srcId="{74340A6E-34A8-4976-821E-E8C5FC3A06F1}" destId="{7D355ABF-836D-45B7-A759-7D400C3035C8}" srcOrd="0" destOrd="0" presId="urn:microsoft.com/office/officeart/2005/8/layout/hList1"/>
    <dgm:cxn modelId="{E31E3DFE-F455-4539-985B-8241E7DDD280}" type="presParOf" srcId="{74340A6E-34A8-4976-821E-E8C5FC3A06F1}" destId="{4BB2B9D9-1B2B-47D2-8A01-BA6A87E42A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1E588A-739F-4BC0-AA2F-5B7015C6FAFC}"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n-US"/>
        </a:p>
      </dgm:t>
    </dgm:pt>
    <dgm:pt modelId="{0FF282FB-0194-4790-ADB0-C10437121C40}">
      <dgm:prSet phldrT="[Text]"/>
      <dgm:spPr/>
      <dgm:t>
        <a:bodyPr/>
        <a:lstStyle/>
        <a:p>
          <a:pPr>
            <a:lnSpc>
              <a:spcPct val="100000"/>
            </a:lnSpc>
            <a:spcAft>
              <a:spcPts val="0"/>
            </a:spcAft>
          </a:pPr>
          <a:r>
            <a:rPr lang="lt-LT" b="1" dirty="0">
              <a:solidFill>
                <a:schemeClr val="tx1"/>
              </a:solidFill>
              <a:latin typeface="Calibri" pitchFamily="34" charset="0"/>
              <a:cs typeface="Calibri" pitchFamily="34" charset="0"/>
            </a:rPr>
            <a:t>PROGRAMOS </a:t>
          </a:r>
        </a:p>
        <a:p>
          <a:pPr>
            <a:lnSpc>
              <a:spcPct val="100000"/>
            </a:lnSpc>
            <a:spcAft>
              <a:spcPts val="0"/>
            </a:spcAft>
          </a:pPr>
          <a:r>
            <a:rPr lang="lt-LT" b="1" dirty="0">
              <a:solidFill>
                <a:schemeClr val="tx1"/>
              </a:solidFill>
              <a:latin typeface="Calibri" pitchFamily="34" charset="0"/>
              <a:cs typeface="Calibri" pitchFamily="34" charset="0"/>
            </a:rPr>
            <a:t>ŠALYS</a:t>
          </a:r>
          <a:endParaRPr lang="en-US" dirty="0"/>
        </a:p>
      </dgm:t>
    </dgm:pt>
    <dgm:pt modelId="{AA343749-8D82-4923-9295-E5D8D0F8EC9C}" type="parTrans" cxnId="{C3C486F5-B534-4C90-9FBB-7069DDA0030F}">
      <dgm:prSet/>
      <dgm:spPr/>
      <dgm:t>
        <a:bodyPr/>
        <a:lstStyle/>
        <a:p>
          <a:endParaRPr lang="en-US"/>
        </a:p>
      </dgm:t>
    </dgm:pt>
    <dgm:pt modelId="{6408544A-87F1-4069-8F95-0450824C44D0}" type="sibTrans" cxnId="{C3C486F5-B534-4C90-9FBB-7069DDA0030F}">
      <dgm:prSet/>
      <dgm:spPr/>
      <dgm:t>
        <a:bodyPr/>
        <a:lstStyle/>
        <a:p>
          <a:endParaRPr lang="en-US"/>
        </a:p>
      </dgm:t>
    </dgm:pt>
    <dgm:pt modelId="{F87C8FF1-B29C-434A-B510-3EEC21B6C79F}">
      <dgm:prSet phldrT="[Text]" custT="1"/>
      <dgm:spPr/>
      <dgm:t>
        <a:bodyPr/>
        <a:lstStyle/>
        <a:p>
          <a:r>
            <a:rPr lang="lt-LT" sz="2800" b="1" dirty="0">
              <a:solidFill>
                <a:schemeClr val="tx1"/>
              </a:solidFill>
              <a:ea typeface="ＭＳ Ｐゴシック" pitchFamily="34" charset="-128"/>
            </a:rPr>
            <a:t>27 ES valstybės narės</a:t>
          </a:r>
          <a:endParaRPr lang="en-US" sz="2800" dirty="0"/>
        </a:p>
      </dgm:t>
    </dgm:pt>
    <dgm:pt modelId="{1F58AB1B-A78F-45A4-9A56-7367D8533BBC}" type="parTrans" cxnId="{6FBD4A51-A763-43BA-B984-6E43EFFCB4C9}">
      <dgm:prSet/>
      <dgm:spPr/>
      <dgm:t>
        <a:bodyPr/>
        <a:lstStyle/>
        <a:p>
          <a:endParaRPr lang="en-US"/>
        </a:p>
      </dgm:t>
    </dgm:pt>
    <dgm:pt modelId="{AA89CAE0-4EFC-4B06-AA66-8F8E212E5680}" type="sibTrans" cxnId="{6FBD4A51-A763-43BA-B984-6E43EFFCB4C9}">
      <dgm:prSet/>
      <dgm:spPr/>
      <dgm:t>
        <a:bodyPr/>
        <a:lstStyle/>
        <a:p>
          <a:endParaRPr lang="en-US"/>
        </a:p>
      </dgm:t>
    </dgm:pt>
    <dgm:pt modelId="{639E785A-4FB8-448F-BF0B-76743787A2DB}">
      <dgm:prSet phldrT="[Text]" custT="1"/>
      <dgm:spPr/>
      <dgm:t>
        <a:bodyPr/>
        <a:lstStyle/>
        <a:p>
          <a:r>
            <a:rPr lang="lt-LT" sz="2400" b="1" dirty="0">
              <a:solidFill>
                <a:schemeClr val="tx1"/>
              </a:solidFill>
              <a:ea typeface="ＭＳ Ｐゴシック" pitchFamily="34" charset="-128"/>
            </a:rPr>
            <a:t>Programos asocijuotosios trečiosios valstybės</a:t>
          </a:r>
          <a:r>
            <a:rPr lang="lt-LT" sz="2800" b="1" dirty="0">
              <a:solidFill>
                <a:schemeClr val="tx1"/>
              </a:solidFill>
              <a:ea typeface="ＭＳ Ｐゴシック" pitchFamily="34" charset="-128"/>
            </a:rPr>
            <a:t>: </a:t>
          </a:r>
          <a:r>
            <a:rPr lang="lt-LT" sz="1000" dirty="0">
              <a:solidFill>
                <a:schemeClr val="tx1"/>
              </a:solidFill>
              <a:ea typeface="ＭＳ Ｐゴシック" pitchFamily="34" charset="-128"/>
            </a:rPr>
            <a:t>Norvegija, Islandija, Lichtenšteinas, Turkija, Šiaurės Makedonija, Serbija</a:t>
          </a:r>
          <a:endParaRPr lang="en-US" sz="1000" dirty="0"/>
        </a:p>
      </dgm:t>
    </dgm:pt>
    <dgm:pt modelId="{71F43EF4-8DFE-4190-AEF2-7174B6DC9F64}" type="parTrans" cxnId="{88D8B6C0-CE9D-4F6B-9CCA-3F9A3B4C7497}">
      <dgm:prSet/>
      <dgm:spPr/>
      <dgm:t>
        <a:bodyPr/>
        <a:lstStyle/>
        <a:p>
          <a:endParaRPr lang="en-US"/>
        </a:p>
      </dgm:t>
    </dgm:pt>
    <dgm:pt modelId="{B8B9AF3A-0014-4DDF-AF7E-8B896D1AFD6F}" type="sibTrans" cxnId="{88D8B6C0-CE9D-4F6B-9CCA-3F9A3B4C7497}">
      <dgm:prSet/>
      <dgm:spPr/>
      <dgm:t>
        <a:bodyPr/>
        <a:lstStyle/>
        <a:p>
          <a:endParaRPr lang="en-US"/>
        </a:p>
      </dgm:t>
    </dgm:pt>
    <dgm:pt modelId="{DD0B8C78-9EFC-41F7-AFD2-11BB9D2FE1C3}">
      <dgm:prSet phldrT="[Text]" custT="1"/>
      <dgm:spPr/>
      <dgm:t>
        <a:bodyPr/>
        <a:lstStyle/>
        <a:p>
          <a:pPr>
            <a:lnSpc>
              <a:spcPct val="100000"/>
            </a:lnSpc>
            <a:spcAft>
              <a:spcPts val="0"/>
            </a:spcAft>
          </a:pPr>
          <a:r>
            <a:rPr lang="lt-LT" sz="2400" b="1" dirty="0">
              <a:solidFill>
                <a:schemeClr val="tx1"/>
              </a:solidFill>
              <a:latin typeface="Calibri" pitchFamily="34" charset="0"/>
              <a:cs typeface="Calibri" pitchFamily="34" charset="0"/>
            </a:rPr>
            <a:t>Trečiosios valstybės, kurios nėra asocijuotosios Programos valstybės</a:t>
          </a:r>
          <a:endParaRPr lang="en-US" sz="2400" dirty="0"/>
        </a:p>
      </dgm:t>
    </dgm:pt>
    <dgm:pt modelId="{402806C2-9E58-43F5-BAB1-50643CB0AED5}" type="parTrans" cxnId="{8BE40E37-1F51-4CE2-83EA-C333F1228261}">
      <dgm:prSet/>
      <dgm:spPr/>
      <dgm:t>
        <a:bodyPr/>
        <a:lstStyle/>
        <a:p>
          <a:endParaRPr lang="en-US"/>
        </a:p>
      </dgm:t>
    </dgm:pt>
    <dgm:pt modelId="{F6009F2F-BE84-4DD5-AB2D-2D8B0AB7D32F}" type="sibTrans" cxnId="{8BE40E37-1F51-4CE2-83EA-C333F1228261}">
      <dgm:prSet/>
      <dgm:spPr/>
      <dgm:t>
        <a:bodyPr/>
        <a:lstStyle/>
        <a:p>
          <a:endParaRPr lang="en-US"/>
        </a:p>
      </dgm:t>
    </dgm:pt>
    <dgm:pt modelId="{7CA37D3D-1DDD-4958-81C9-ECB1E803C3A3}">
      <dgm:prSet phldrT="[Text]" custT="1"/>
      <dgm:spPr>
        <a:solidFill>
          <a:schemeClr val="accent1">
            <a:lumMod val="20000"/>
            <a:lumOff val="80000"/>
            <a:alpha val="50000"/>
          </a:schemeClr>
        </a:solidFill>
      </dgm:spPr>
      <dgm:t>
        <a:bodyPr/>
        <a:lstStyle/>
        <a:p>
          <a:r>
            <a:rPr lang="lt-LT" altLang="lt-LT" sz="2000" b="1" dirty="0">
              <a:solidFill>
                <a:schemeClr val="tx1"/>
              </a:solidFill>
              <a:ea typeface="ＭＳ Ｐゴシック" pitchFamily="34" charset="-128"/>
            </a:rPr>
            <a:t>Vakarų Balkanai </a:t>
          </a:r>
          <a:endParaRPr lang="en-US" sz="2000" b="1" dirty="0"/>
        </a:p>
      </dgm:t>
    </dgm:pt>
    <dgm:pt modelId="{D298269C-C105-4D9E-A870-89F3E9C52A23}" type="parTrans" cxnId="{12A13C66-6C66-44A8-8B15-EDC98BF873F9}">
      <dgm:prSet/>
      <dgm:spPr/>
      <dgm:t>
        <a:bodyPr/>
        <a:lstStyle/>
        <a:p>
          <a:endParaRPr lang="en-US"/>
        </a:p>
      </dgm:t>
    </dgm:pt>
    <dgm:pt modelId="{24A4418B-76D5-4814-BC71-D6E28413E91F}" type="sibTrans" cxnId="{12A13C66-6C66-44A8-8B15-EDC98BF873F9}">
      <dgm:prSet/>
      <dgm:spPr/>
      <dgm:t>
        <a:bodyPr/>
        <a:lstStyle/>
        <a:p>
          <a:endParaRPr lang="en-US"/>
        </a:p>
      </dgm:t>
    </dgm:pt>
    <dgm:pt modelId="{1714716D-7A94-48A9-B7AD-533DC4E32E01}">
      <dgm:prSet custT="1"/>
      <dgm:spPr>
        <a:solidFill>
          <a:schemeClr val="accent1">
            <a:lumMod val="20000"/>
            <a:lumOff val="80000"/>
            <a:alpha val="50000"/>
          </a:schemeClr>
        </a:solidFill>
      </dgm:spPr>
      <dgm:t>
        <a:bodyPr/>
        <a:lstStyle/>
        <a:p>
          <a:r>
            <a:rPr lang="lt-LT" altLang="lt-LT" sz="2000" b="1" dirty="0">
              <a:solidFill>
                <a:schemeClr val="tx1"/>
              </a:solidFill>
              <a:ea typeface="ＭＳ Ｐゴシック" pitchFamily="34" charset="-128"/>
            </a:rPr>
            <a:t>Rytų partnerystės šalys </a:t>
          </a:r>
        </a:p>
      </dgm:t>
    </dgm:pt>
    <dgm:pt modelId="{082EF066-9AB7-4081-864C-099B00BF6DA7}" type="parTrans" cxnId="{A45A3B08-B77D-4BE5-B58F-B18CFDBF8013}">
      <dgm:prSet/>
      <dgm:spPr/>
      <dgm:t>
        <a:bodyPr/>
        <a:lstStyle/>
        <a:p>
          <a:endParaRPr lang="en-US"/>
        </a:p>
      </dgm:t>
    </dgm:pt>
    <dgm:pt modelId="{D00B6631-5580-4329-A5BC-C242109A0D7B}" type="sibTrans" cxnId="{A45A3B08-B77D-4BE5-B58F-B18CFDBF8013}">
      <dgm:prSet/>
      <dgm:spPr/>
      <dgm:t>
        <a:bodyPr/>
        <a:lstStyle/>
        <a:p>
          <a:endParaRPr lang="en-US"/>
        </a:p>
      </dgm:t>
    </dgm:pt>
    <dgm:pt modelId="{8CF3B3C9-5A78-4F34-8B9A-BCAA3F6E2CB6}">
      <dgm:prSet custT="1"/>
      <dgm:spPr>
        <a:solidFill>
          <a:schemeClr val="accent1">
            <a:lumMod val="20000"/>
            <a:lumOff val="80000"/>
            <a:alpha val="50000"/>
          </a:schemeClr>
        </a:solidFill>
      </dgm:spPr>
      <dgm:t>
        <a:bodyPr/>
        <a:lstStyle/>
        <a:p>
          <a:r>
            <a:rPr lang="lt-LT" altLang="lt-LT" sz="2000" b="1" dirty="0">
              <a:solidFill>
                <a:schemeClr val="tx1"/>
              </a:solidFill>
              <a:ea typeface="ＭＳ Ｐゴシック" pitchFamily="34" charset="-128"/>
            </a:rPr>
            <a:t>Pietų Viduržemio šalys </a:t>
          </a:r>
        </a:p>
      </dgm:t>
    </dgm:pt>
    <dgm:pt modelId="{B0FA5D2A-50D6-4C78-9D8C-AFD3AFDC428E}" type="parTrans" cxnId="{EB11E5BA-4777-4C83-BE9B-1E265F927F36}">
      <dgm:prSet/>
      <dgm:spPr/>
      <dgm:t>
        <a:bodyPr/>
        <a:lstStyle/>
        <a:p>
          <a:endParaRPr lang="en-US"/>
        </a:p>
      </dgm:t>
    </dgm:pt>
    <dgm:pt modelId="{DFA35D0A-0A21-4BF5-9AF4-B01C43B13D2C}" type="sibTrans" cxnId="{EB11E5BA-4777-4C83-BE9B-1E265F927F36}">
      <dgm:prSet/>
      <dgm:spPr/>
      <dgm:t>
        <a:bodyPr/>
        <a:lstStyle/>
        <a:p>
          <a:endParaRPr lang="en-US"/>
        </a:p>
      </dgm:t>
    </dgm:pt>
    <dgm:pt modelId="{229FFA81-20FA-49C7-8307-E99895DFEBD0}">
      <dgm:prSet custT="1"/>
      <dgm:spPr>
        <a:solidFill>
          <a:schemeClr val="accent1">
            <a:lumMod val="20000"/>
            <a:lumOff val="80000"/>
            <a:alpha val="50000"/>
          </a:schemeClr>
        </a:solidFill>
      </dgm:spPr>
      <dgm:t>
        <a:bodyPr/>
        <a:lstStyle/>
        <a:p>
          <a:r>
            <a:rPr lang="lt-LT" altLang="lt-LT" sz="2000" b="1" dirty="0">
              <a:solidFill>
                <a:schemeClr val="tx1"/>
              </a:solidFill>
              <a:ea typeface="ＭＳ Ｐゴシック" pitchFamily="34" charset="-128"/>
            </a:rPr>
            <a:t>Azijos šalys</a:t>
          </a:r>
          <a:endParaRPr lang="lt-LT" sz="2000" b="1" dirty="0">
            <a:solidFill>
              <a:schemeClr val="tx1"/>
            </a:solidFill>
            <a:latin typeface="Calibri" pitchFamily="34" charset="0"/>
            <a:cs typeface="Calibri" pitchFamily="34" charset="0"/>
          </a:endParaRPr>
        </a:p>
      </dgm:t>
    </dgm:pt>
    <dgm:pt modelId="{A7FFFC9C-DEE8-4B31-9D47-5F8889573032}" type="parTrans" cxnId="{727DB286-F114-492E-B924-5254CBB8D2A1}">
      <dgm:prSet/>
      <dgm:spPr/>
      <dgm:t>
        <a:bodyPr/>
        <a:lstStyle/>
        <a:p>
          <a:endParaRPr lang="en-US"/>
        </a:p>
      </dgm:t>
    </dgm:pt>
    <dgm:pt modelId="{E0B940D3-055A-4AC6-A2ED-3FF7613B96F9}" type="sibTrans" cxnId="{727DB286-F114-492E-B924-5254CBB8D2A1}">
      <dgm:prSet/>
      <dgm:spPr/>
      <dgm:t>
        <a:bodyPr/>
        <a:lstStyle/>
        <a:p>
          <a:endParaRPr lang="en-US"/>
        </a:p>
      </dgm:t>
    </dgm:pt>
    <dgm:pt modelId="{2578B6A1-0B03-4222-8232-43CD1D4BD3EC}" type="pres">
      <dgm:prSet presAssocID="{521E588A-739F-4BC0-AA2F-5B7015C6FAFC}" presName="Name0" presStyleCnt="0">
        <dgm:presLayoutVars>
          <dgm:chMax val="3"/>
          <dgm:chPref val="3"/>
          <dgm:bulletEnabled val="1"/>
          <dgm:dir/>
          <dgm:animLvl val="lvl"/>
        </dgm:presLayoutVars>
      </dgm:prSet>
      <dgm:spPr/>
    </dgm:pt>
    <dgm:pt modelId="{0C8B49D3-1091-4960-A998-62B2E2D9F4A9}" type="pres">
      <dgm:prSet presAssocID="{521E588A-739F-4BC0-AA2F-5B7015C6FAFC}" presName="arc1" presStyleLbl="node1" presStyleIdx="0" presStyleCnt="2"/>
      <dgm:spPr/>
    </dgm:pt>
    <dgm:pt modelId="{E575EB7F-C920-487A-A640-EA1B1A1A7C35}" type="pres">
      <dgm:prSet presAssocID="{521E588A-739F-4BC0-AA2F-5B7015C6FAFC}" presName="arc3" presStyleLbl="node1" presStyleIdx="1" presStyleCnt="2" custScaleX="73625" custScaleY="78782"/>
      <dgm:spPr/>
    </dgm:pt>
    <dgm:pt modelId="{8281F464-59F5-4029-BB8C-C693BCB1378D}" type="pres">
      <dgm:prSet presAssocID="{521E588A-739F-4BC0-AA2F-5B7015C6FAFC}" presName="parentText2" presStyleLbl="revTx" presStyleIdx="0" presStyleCnt="2" custLinFactNeighborX="-1256" custLinFactNeighborY="-27792">
        <dgm:presLayoutVars>
          <dgm:chMax val="4"/>
          <dgm:chPref val="3"/>
          <dgm:bulletEnabled val="1"/>
        </dgm:presLayoutVars>
      </dgm:prSet>
      <dgm:spPr/>
    </dgm:pt>
    <dgm:pt modelId="{539005C4-A00C-4D6C-8437-FA7C6E4EBEE0}" type="pres">
      <dgm:prSet presAssocID="{521E588A-739F-4BC0-AA2F-5B7015C6FAFC}" presName="middleComposite" presStyleCnt="0"/>
      <dgm:spPr/>
    </dgm:pt>
    <dgm:pt modelId="{EB65F0FC-A000-44F3-B817-1653DBDFE669}" type="pres">
      <dgm:prSet presAssocID="{7CA37D3D-1DDD-4958-81C9-ECB1E803C3A3}" presName="circ1" presStyleLbl="vennNode1" presStyleIdx="0" presStyleCnt="9"/>
      <dgm:spPr/>
    </dgm:pt>
    <dgm:pt modelId="{84EA2855-1E47-478F-A480-A0032E79238A}" type="pres">
      <dgm:prSet presAssocID="{7CA37D3D-1DDD-4958-81C9-ECB1E803C3A3}" presName="circ1Tx" presStyleLbl="revTx" presStyleIdx="0" presStyleCnt="2">
        <dgm:presLayoutVars>
          <dgm:chMax val="0"/>
          <dgm:chPref val="0"/>
        </dgm:presLayoutVars>
      </dgm:prSet>
      <dgm:spPr/>
    </dgm:pt>
    <dgm:pt modelId="{A3256F51-B293-42D2-B9D9-D7ED20643058}" type="pres">
      <dgm:prSet presAssocID="{1714716D-7A94-48A9-B7AD-533DC4E32E01}" presName="circ2" presStyleLbl="vennNode1" presStyleIdx="1" presStyleCnt="9"/>
      <dgm:spPr/>
    </dgm:pt>
    <dgm:pt modelId="{76169BC0-11F0-4284-BB32-2E5466DCA9CF}" type="pres">
      <dgm:prSet presAssocID="{1714716D-7A94-48A9-B7AD-533DC4E32E01}" presName="circ2Tx" presStyleLbl="revTx" presStyleIdx="0" presStyleCnt="2">
        <dgm:presLayoutVars>
          <dgm:chMax val="0"/>
          <dgm:chPref val="0"/>
        </dgm:presLayoutVars>
      </dgm:prSet>
      <dgm:spPr/>
    </dgm:pt>
    <dgm:pt modelId="{27C8F6F9-CC0C-486D-940F-C77E22C713B8}" type="pres">
      <dgm:prSet presAssocID="{8CF3B3C9-5A78-4F34-8B9A-BCAA3F6E2CB6}" presName="circ3" presStyleLbl="vennNode1" presStyleIdx="2" presStyleCnt="9"/>
      <dgm:spPr/>
    </dgm:pt>
    <dgm:pt modelId="{D61198D7-B325-4FF9-B815-D375CE6E9C63}" type="pres">
      <dgm:prSet presAssocID="{8CF3B3C9-5A78-4F34-8B9A-BCAA3F6E2CB6}" presName="circ3Tx" presStyleLbl="revTx" presStyleIdx="0" presStyleCnt="2">
        <dgm:presLayoutVars>
          <dgm:chMax val="0"/>
          <dgm:chPref val="0"/>
        </dgm:presLayoutVars>
      </dgm:prSet>
      <dgm:spPr/>
    </dgm:pt>
    <dgm:pt modelId="{1904AA6C-80C7-4DCD-B011-75C4E5A5061A}" type="pres">
      <dgm:prSet presAssocID="{229FFA81-20FA-49C7-8307-E99895DFEBD0}" presName="circ4" presStyleLbl="vennNode1" presStyleIdx="3" presStyleCnt="9" custScaleX="99966"/>
      <dgm:spPr/>
    </dgm:pt>
    <dgm:pt modelId="{13604210-68A2-49D2-A998-D9B96C1A7184}" type="pres">
      <dgm:prSet presAssocID="{229FFA81-20FA-49C7-8307-E99895DFEBD0}" presName="circ4Tx" presStyleLbl="revTx" presStyleIdx="0" presStyleCnt="2">
        <dgm:presLayoutVars>
          <dgm:chMax val="0"/>
          <dgm:chPref val="0"/>
          <dgm:bulletEnabled val="1"/>
        </dgm:presLayoutVars>
      </dgm:prSet>
      <dgm:spPr/>
    </dgm:pt>
    <dgm:pt modelId="{8AF24DFC-0A04-46E9-845F-3A504C7A332E}" type="pres">
      <dgm:prSet presAssocID="{521E588A-739F-4BC0-AA2F-5B7015C6FAFC}" presName="leftComposite" presStyleCnt="0"/>
      <dgm:spPr/>
    </dgm:pt>
    <dgm:pt modelId="{56B2E1ED-551F-4E0B-8D60-7590D98BA1DE}" type="pres">
      <dgm:prSet presAssocID="{F87C8FF1-B29C-434A-B510-3EEC21B6C79F}" presName="childText1_1" presStyleLbl="vennNode1" presStyleIdx="4" presStyleCnt="9" custScaleX="141652" custScaleY="119289" custLinFactNeighborX="-7970" custLinFactNeighborY="-20956">
        <dgm:presLayoutVars>
          <dgm:chMax val="0"/>
          <dgm:chPref val="0"/>
        </dgm:presLayoutVars>
      </dgm:prSet>
      <dgm:spPr/>
    </dgm:pt>
    <dgm:pt modelId="{F0273195-B5D5-4450-A9B1-D2A0079D3A36}" type="pres">
      <dgm:prSet presAssocID="{F87C8FF1-B29C-434A-B510-3EEC21B6C79F}" presName="ellipse1" presStyleLbl="vennNode1" presStyleIdx="5" presStyleCnt="9"/>
      <dgm:spPr/>
    </dgm:pt>
    <dgm:pt modelId="{9F45D0DB-7225-4714-87D0-D2242C41498E}" type="pres">
      <dgm:prSet presAssocID="{F87C8FF1-B29C-434A-B510-3EEC21B6C79F}" presName="ellipse2" presStyleLbl="vennNode1" presStyleIdx="6" presStyleCnt="9" custLinFactNeighborX="43403" custLinFactNeighborY="3099"/>
      <dgm:spPr/>
    </dgm:pt>
    <dgm:pt modelId="{E6C8F4EF-7805-4A49-9E7D-292D0C0C7A00}" type="pres">
      <dgm:prSet presAssocID="{639E785A-4FB8-448F-BF0B-76743787A2DB}" presName="childText1_2" presStyleLbl="vennNode1" presStyleIdx="7" presStyleCnt="9" custScaleX="175948" custScaleY="120080">
        <dgm:presLayoutVars>
          <dgm:chMax val="0"/>
          <dgm:chPref val="0"/>
        </dgm:presLayoutVars>
      </dgm:prSet>
      <dgm:spPr/>
    </dgm:pt>
    <dgm:pt modelId="{CC5C276C-7003-473C-A51F-E2ECB2F2C092}" type="pres">
      <dgm:prSet presAssocID="{639E785A-4FB8-448F-BF0B-76743787A2DB}" presName="ellipse3" presStyleLbl="vennNode1" presStyleIdx="8" presStyleCnt="9"/>
      <dgm:spPr/>
    </dgm:pt>
    <dgm:pt modelId="{D55D94E3-4802-43EC-A422-ABA7BCD48086}" type="pres">
      <dgm:prSet presAssocID="{521E588A-739F-4BC0-AA2F-5B7015C6FAFC}" presName="parentText1" presStyleLbl="revTx" presStyleIdx="1" presStyleCnt="2" custLinFactNeighborX="-5994" custLinFactNeighborY="-12709">
        <dgm:presLayoutVars>
          <dgm:chMax val="4"/>
          <dgm:chPref val="3"/>
          <dgm:bulletEnabled val="1"/>
        </dgm:presLayoutVars>
      </dgm:prSet>
      <dgm:spPr/>
    </dgm:pt>
  </dgm:ptLst>
  <dgm:cxnLst>
    <dgm:cxn modelId="{C880E000-854A-46F4-B40A-28AD7CE4230B}" type="presOf" srcId="{229FFA81-20FA-49C7-8307-E99895DFEBD0}" destId="{13604210-68A2-49D2-A998-D9B96C1A7184}" srcOrd="1" destOrd="0" presId="urn:microsoft.com/office/officeart/2009/3/layout/PhasedProcess"/>
    <dgm:cxn modelId="{A45A3B08-B77D-4BE5-B58F-B18CFDBF8013}" srcId="{DD0B8C78-9EFC-41F7-AFD2-11BB9D2FE1C3}" destId="{1714716D-7A94-48A9-B7AD-533DC4E32E01}" srcOrd="1" destOrd="0" parTransId="{082EF066-9AB7-4081-864C-099B00BF6DA7}" sibTransId="{D00B6631-5580-4329-A5BC-C242109A0D7B}"/>
    <dgm:cxn modelId="{653F992F-6ADF-4963-9956-69AD84A9CA6E}" type="presOf" srcId="{DD0B8C78-9EFC-41F7-AFD2-11BB9D2FE1C3}" destId="{8281F464-59F5-4029-BB8C-C693BCB1378D}" srcOrd="0" destOrd="0" presId="urn:microsoft.com/office/officeart/2009/3/layout/PhasedProcess"/>
    <dgm:cxn modelId="{8BE40E37-1F51-4CE2-83EA-C333F1228261}" srcId="{521E588A-739F-4BC0-AA2F-5B7015C6FAFC}" destId="{DD0B8C78-9EFC-41F7-AFD2-11BB9D2FE1C3}" srcOrd="1" destOrd="0" parTransId="{402806C2-9E58-43F5-BAB1-50643CB0AED5}" sibTransId="{F6009F2F-BE84-4DD5-AB2D-2D8B0AB7D32F}"/>
    <dgm:cxn modelId="{404C923A-65E5-4D5E-A84D-657AD2E9BD5B}" type="presOf" srcId="{639E785A-4FB8-448F-BF0B-76743787A2DB}" destId="{E6C8F4EF-7805-4A49-9E7D-292D0C0C7A00}" srcOrd="0" destOrd="0" presId="urn:microsoft.com/office/officeart/2009/3/layout/PhasedProcess"/>
    <dgm:cxn modelId="{2EFEBE3D-AF3A-4560-9FB1-559736F08625}" type="presOf" srcId="{1714716D-7A94-48A9-B7AD-533DC4E32E01}" destId="{76169BC0-11F0-4284-BB32-2E5466DCA9CF}" srcOrd="1" destOrd="0" presId="urn:microsoft.com/office/officeart/2009/3/layout/PhasedProcess"/>
    <dgm:cxn modelId="{46382760-05ED-46EC-B583-C2F3DD3E2856}" type="presOf" srcId="{8CF3B3C9-5A78-4F34-8B9A-BCAA3F6E2CB6}" destId="{27C8F6F9-CC0C-486D-940F-C77E22C713B8}" srcOrd="0" destOrd="0" presId="urn:microsoft.com/office/officeart/2009/3/layout/PhasedProcess"/>
    <dgm:cxn modelId="{838EF363-2702-4EC5-BF08-4E14EA8D94ED}" type="presOf" srcId="{7CA37D3D-1DDD-4958-81C9-ECB1E803C3A3}" destId="{EB65F0FC-A000-44F3-B817-1653DBDFE669}" srcOrd="0" destOrd="0" presId="urn:microsoft.com/office/officeart/2009/3/layout/PhasedProcess"/>
    <dgm:cxn modelId="{12A13C66-6C66-44A8-8B15-EDC98BF873F9}" srcId="{DD0B8C78-9EFC-41F7-AFD2-11BB9D2FE1C3}" destId="{7CA37D3D-1DDD-4958-81C9-ECB1E803C3A3}" srcOrd="0" destOrd="0" parTransId="{D298269C-C105-4D9E-A870-89F3E9C52A23}" sibTransId="{24A4418B-76D5-4814-BC71-D6E28413E91F}"/>
    <dgm:cxn modelId="{F06B524C-8340-4C90-BC71-65281610B753}" type="presOf" srcId="{1714716D-7A94-48A9-B7AD-533DC4E32E01}" destId="{A3256F51-B293-42D2-B9D9-D7ED20643058}" srcOrd="0" destOrd="0" presId="urn:microsoft.com/office/officeart/2009/3/layout/PhasedProcess"/>
    <dgm:cxn modelId="{6FBD4A51-A763-43BA-B984-6E43EFFCB4C9}" srcId="{0FF282FB-0194-4790-ADB0-C10437121C40}" destId="{F87C8FF1-B29C-434A-B510-3EEC21B6C79F}" srcOrd="0" destOrd="0" parTransId="{1F58AB1B-A78F-45A4-9A56-7367D8533BBC}" sibTransId="{AA89CAE0-4EFC-4B06-AA66-8F8E212E5680}"/>
    <dgm:cxn modelId="{BBC6337D-1134-45B5-BE9B-9559627E46BA}" type="presOf" srcId="{F87C8FF1-B29C-434A-B510-3EEC21B6C79F}" destId="{56B2E1ED-551F-4E0B-8D60-7590D98BA1DE}" srcOrd="0" destOrd="0" presId="urn:microsoft.com/office/officeart/2009/3/layout/PhasedProcess"/>
    <dgm:cxn modelId="{727DB286-F114-492E-B924-5254CBB8D2A1}" srcId="{DD0B8C78-9EFC-41F7-AFD2-11BB9D2FE1C3}" destId="{229FFA81-20FA-49C7-8307-E99895DFEBD0}" srcOrd="3" destOrd="0" parTransId="{A7FFFC9C-DEE8-4B31-9D47-5F8889573032}" sibTransId="{E0B940D3-055A-4AC6-A2ED-3FF7613B96F9}"/>
    <dgm:cxn modelId="{8FC3CD90-29CD-4A19-A33A-9EF583D8E32A}" type="presOf" srcId="{521E588A-739F-4BC0-AA2F-5B7015C6FAFC}" destId="{2578B6A1-0B03-4222-8232-43CD1D4BD3EC}" srcOrd="0" destOrd="0" presId="urn:microsoft.com/office/officeart/2009/3/layout/PhasedProcess"/>
    <dgm:cxn modelId="{A38AAAA3-7B2A-4602-BDBE-C8DD638D4030}" type="presOf" srcId="{0FF282FB-0194-4790-ADB0-C10437121C40}" destId="{D55D94E3-4802-43EC-A422-ABA7BCD48086}" srcOrd="0" destOrd="0" presId="urn:microsoft.com/office/officeart/2009/3/layout/PhasedProcess"/>
    <dgm:cxn modelId="{EB11E5BA-4777-4C83-BE9B-1E265F927F36}" srcId="{DD0B8C78-9EFC-41F7-AFD2-11BB9D2FE1C3}" destId="{8CF3B3C9-5A78-4F34-8B9A-BCAA3F6E2CB6}" srcOrd="2" destOrd="0" parTransId="{B0FA5D2A-50D6-4C78-9D8C-AFD3AFDC428E}" sibTransId="{DFA35D0A-0A21-4BF5-9AF4-B01C43B13D2C}"/>
    <dgm:cxn modelId="{88D8B6C0-CE9D-4F6B-9CCA-3F9A3B4C7497}" srcId="{0FF282FB-0194-4790-ADB0-C10437121C40}" destId="{639E785A-4FB8-448F-BF0B-76743787A2DB}" srcOrd="1" destOrd="0" parTransId="{71F43EF4-8DFE-4190-AEF2-7174B6DC9F64}" sibTransId="{B8B9AF3A-0014-4DDF-AF7E-8B896D1AFD6F}"/>
    <dgm:cxn modelId="{B90B1CD1-0E92-4513-94FF-8A173CDFCF11}" type="presOf" srcId="{229FFA81-20FA-49C7-8307-E99895DFEBD0}" destId="{1904AA6C-80C7-4DCD-B011-75C4E5A5061A}" srcOrd="0" destOrd="0" presId="urn:microsoft.com/office/officeart/2009/3/layout/PhasedProcess"/>
    <dgm:cxn modelId="{117E64D5-E7A5-4CE5-9E0E-30EB25C15486}" type="presOf" srcId="{8CF3B3C9-5A78-4F34-8B9A-BCAA3F6E2CB6}" destId="{D61198D7-B325-4FF9-B815-D375CE6E9C63}" srcOrd="1" destOrd="0" presId="urn:microsoft.com/office/officeart/2009/3/layout/PhasedProcess"/>
    <dgm:cxn modelId="{732B06D8-71E3-45CD-B45A-F29648BA0C61}" type="presOf" srcId="{7CA37D3D-1DDD-4958-81C9-ECB1E803C3A3}" destId="{84EA2855-1E47-478F-A480-A0032E79238A}" srcOrd="1" destOrd="0" presId="urn:microsoft.com/office/officeart/2009/3/layout/PhasedProcess"/>
    <dgm:cxn modelId="{C3C486F5-B534-4C90-9FBB-7069DDA0030F}" srcId="{521E588A-739F-4BC0-AA2F-5B7015C6FAFC}" destId="{0FF282FB-0194-4790-ADB0-C10437121C40}" srcOrd="0" destOrd="0" parTransId="{AA343749-8D82-4923-9295-E5D8D0F8EC9C}" sibTransId="{6408544A-87F1-4069-8F95-0450824C44D0}"/>
    <dgm:cxn modelId="{501982AC-5542-4190-8435-9B40C1B8F00C}" type="presParOf" srcId="{2578B6A1-0B03-4222-8232-43CD1D4BD3EC}" destId="{0C8B49D3-1091-4960-A998-62B2E2D9F4A9}" srcOrd="0" destOrd="0" presId="urn:microsoft.com/office/officeart/2009/3/layout/PhasedProcess"/>
    <dgm:cxn modelId="{3600F21A-E7FC-4906-8A97-A1FDB0A7F1C5}" type="presParOf" srcId="{2578B6A1-0B03-4222-8232-43CD1D4BD3EC}" destId="{E575EB7F-C920-487A-A640-EA1B1A1A7C35}" srcOrd="1" destOrd="0" presId="urn:microsoft.com/office/officeart/2009/3/layout/PhasedProcess"/>
    <dgm:cxn modelId="{C90E720C-906A-445C-876C-9AF13C35C3FD}" type="presParOf" srcId="{2578B6A1-0B03-4222-8232-43CD1D4BD3EC}" destId="{8281F464-59F5-4029-BB8C-C693BCB1378D}" srcOrd="2" destOrd="0" presId="urn:microsoft.com/office/officeart/2009/3/layout/PhasedProcess"/>
    <dgm:cxn modelId="{2F860696-DFC1-45A0-ACF8-5A3D32868B00}" type="presParOf" srcId="{2578B6A1-0B03-4222-8232-43CD1D4BD3EC}" destId="{539005C4-A00C-4D6C-8437-FA7C6E4EBEE0}" srcOrd="3" destOrd="0" presId="urn:microsoft.com/office/officeart/2009/3/layout/PhasedProcess"/>
    <dgm:cxn modelId="{0164A88F-F019-488A-A3C7-C19EC03EC261}" type="presParOf" srcId="{539005C4-A00C-4D6C-8437-FA7C6E4EBEE0}" destId="{EB65F0FC-A000-44F3-B817-1653DBDFE669}" srcOrd="0" destOrd="0" presId="urn:microsoft.com/office/officeart/2009/3/layout/PhasedProcess"/>
    <dgm:cxn modelId="{7C1B6402-6813-4EC0-99F9-946D9963E8C6}" type="presParOf" srcId="{539005C4-A00C-4D6C-8437-FA7C6E4EBEE0}" destId="{84EA2855-1E47-478F-A480-A0032E79238A}" srcOrd="1" destOrd="0" presId="urn:microsoft.com/office/officeart/2009/3/layout/PhasedProcess"/>
    <dgm:cxn modelId="{CF08D79D-CB7C-4D16-801D-1B7B2ED8E7E3}" type="presParOf" srcId="{539005C4-A00C-4D6C-8437-FA7C6E4EBEE0}" destId="{A3256F51-B293-42D2-B9D9-D7ED20643058}" srcOrd="2" destOrd="0" presId="urn:microsoft.com/office/officeart/2009/3/layout/PhasedProcess"/>
    <dgm:cxn modelId="{B0D53EA6-15ED-49E5-891E-338346FD3549}" type="presParOf" srcId="{539005C4-A00C-4D6C-8437-FA7C6E4EBEE0}" destId="{76169BC0-11F0-4284-BB32-2E5466DCA9CF}" srcOrd="3" destOrd="0" presId="urn:microsoft.com/office/officeart/2009/3/layout/PhasedProcess"/>
    <dgm:cxn modelId="{4DBFFA78-21CC-4D9B-905C-3E8E9D47AF0E}" type="presParOf" srcId="{539005C4-A00C-4D6C-8437-FA7C6E4EBEE0}" destId="{27C8F6F9-CC0C-486D-940F-C77E22C713B8}" srcOrd="4" destOrd="0" presId="urn:microsoft.com/office/officeart/2009/3/layout/PhasedProcess"/>
    <dgm:cxn modelId="{AAF5A91E-94B6-44AD-BC77-FE7C4ED30E22}" type="presParOf" srcId="{539005C4-A00C-4D6C-8437-FA7C6E4EBEE0}" destId="{D61198D7-B325-4FF9-B815-D375CE6E9C63}" srcOrd="5" destOrd="0" presId="urn:microsoft.com/office/officeart/2009/3/layout/PhasedProcess"/>
    <dgm:cxn modelId="{C85A21CF-17B8-41D4-8B35-0D5BD195FB0B}" type="presParOf" srcId="{539005C4-A00C-4D6C-8437-FA7C6E4EBEE0}" destId="{1904AA6C-80C7-4DCD-B011-75C4E5A5061A}" srcOrd="6" destOrd="0" presId="urn:microsoft.com/office/officeart/2009/3/layout/PhasedProcess"/>
    <dgm:cxn modelId="{54573220-920B-4D37-9F28-687FC4030D2A}" type="presParOf" srcId="{539005C4-A00C-4D6C-8437-FA7C6E4EBEE0}" destId="{13604210-68A2-49D2-A998-D9B96C1A7184}" srcOrd="7" destOrd="0" presId="urn:microsoft.com/office/officeart/2009/3/layout/PhasedProcess"/>
    <dgm:cxn modelId="{4DB56A06-0D13-42EA-A9C4-878535813130}" type="presParOf" srcId="{2578B6A1-0B03-4222-8232-43CD1D4BD3EC}" destId="{8AF24DFC-0A04-46E9-845F-3A504C7A332E}" srcOrd="4" destOrd="0" presId="urn:microsoft.com/office/officeart/2009/3/layout/PhasedProcess"/>
    <dgm:cxn modelId="{16DF5922-E3ED-4718-B560-843E19AA10FB}" type="presParOf" srcId="{8AF24DFC-0A04-46E9-845F-3A504C7A332E}" destId="{56B2E1ED-551F-4E0B-8D60-7590D98BA1DE}" srcOrd="0" destOrd="0" presId="urn:microsoft.com/office/officeart/2009/3/layout/PhasedProcess"/>
    <dgm:cxn modelId="{8E8913A3-54D7-4B4E-AB02-39522B1472CA}" type="presParOf" srcId="{8AF24DFC-0A04-46E9-845F-3A504C7A332E}" destId="{F0273195-B5D5-4450-A9B1-D2A0079D3A36}" srcOrd="1" destOrd="0" presId="urn:microsoft.com/office/officeart/2009/3/layout/PhasedProcess"/>
    <dgm:cxn modelId="{9245EB04-376C-4C0C-99DB-25667494C77B}" type="presParOf" srcId="{8AF24DFC-0A04-46E9-845F-3A504C7A332E}" destId="{9F45D0DB-7225-4714-87D0-D2242C41498E}" srcOrd="2" destOrd="0" presId="urn:microsoft.com/office/officeart/2009/3/layout/PhasedProcess"/>
    <dgm:cxn modelId="{52D9DB45-5893-4CCA-98FC-D695F1B65CD7}" type="presParOf" srcId="{8AF24DFC-0A04-46E9-845F-3A504C7A332E}" destId="{E6C8F4EF-7805-4A49-9E7D-292D0C0C7A00}" srcOrd="3" destOrd="0" presId="urn:microsoft.com/office/officeart/2009/3/layout/PhasedProcess"/>
    <dgm:cxn modelId="{C7796163-A536-4FD2-97B8-A32990B62F1C}" type="presParOf" srcId="{8AF24DFC-0A04-46E9-845F-3A504C7A332E}" destId="{CC5C276C-7003-473C-A51F-E2ECB2F2C092}" srcOrd="4" destOrd="0" presId="urn:microsoft.com/office/officeart/2009/3/layout/PhasedProcess"/>
    <dgm:cxn modelId="{5A96DB07-7012-418F-81D8-EC680B999932}" type="presParOf" srcId="{2578B6A1-0B03-4222-8232-43CD1D4BD3EC}" destId="{D55D94E3-4802-43EC-A422-ABA7BCD48086}" srcOrd="5"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C9AF9A-002D-4105-8389-8365B1AE6405}" type="doc">
      <dgm:prSet loTypeId="urn:microsoft.com/office/officeart/2005/8/layout/hList9" loCatId="list" qsTypeId="urn:microsoft.com/office/officeart/2005/8/quickstyle/simple1" qsCatId="simple" csTypeId="urn:microsoft.com/office/officeart/2005/8/colors/accent1_3" csCatId="accent1" phldr="1"/>
      <dgm:spPr/>
      <dgm:t>
        <a:bodyPr/>
        <a:lstStyle/>
        <a:p>
          <a:endParaRPr lang="lt-LT"/>
        </a:p>
      </dgm:t>
    </dgm:pt>
    <dgm:pt modelId="{42C41FD1-D314-4308-BB99-6DC47A25EFE1}">
      <dgm:prSet phldrT="[Text]" custT="1"/>
      <dgm:spPr/>
      <dgm:t>
        <a:bodyPr/>
        <a:lstStyle/>
        <a:p>
          <a:r>
            <a:rPr lang="lt-LT" sz="2200" dirty="0" err="1"/>
            <a:t>Bendradar-biavimo</a:t>
          </a:r>
          <a:endParaRPr lang="lt-LT" sz="2200" dirty="0"/>
        </a:p>
      </dgm:t>
    </dgm:pt>
    <dgm:pt modelId="{DEDC827C-9193-44C7-970D-F013C406C4E4}" type="parTrans" cxnId="{80696F8A-5030-49FA-A814-52B9777FA631}">
      <dgm:prSet/>
      <dgm:spPr/>
      <dgm:t>
        <a:bodyPr/>
        <a:lstStyle/>
        <a:p>
          <a:endParaRPr lang="lt-LT"/>
        </a:p>
      </dgm:t>
    </dgm:pt>
    <dgm:pt modelId="{50603481-1D00-4732-8084-51080652C5F0}" type="sibTrans" cxnId="{80696F8A-5030-49FA-A814-52B9777FA631}">
      <dgm:prSet/>
      <dgm:spPr/>
      <dgm:t>
        <a:bodyPr/>
        <a:lstStyle/>
        <a:p>
          <a:endParaRPr lang="lt-LT"/>
        </a:p>
      </dgm:t>
    </dgm:pt>
    <dgm:pt modelId="{F7F6338E-0379-4BA0-8AF6-940386164FAD}">
      <dgm:prSet phldrT="[Text]" custT="1"/>
      <dgm:spPr/>
      <dgm:t>
        <a:bodyPr/>
        <a:lstStyle/>
        <a:p>
          <a:r>
            <a:rPr lang="es-ES" sz="2200" b="1" dirty="0" err="1">
              <a:solidFill>
                <a:schemeClr val="accent1">
                  <a:lumMod val="50000"/>
                </a:schemeClr>
              </a:solidFill>
            </a:rPr>
            <a:t>Biudžetas</a:t>
          </a:r>
          <a:r>
            <a:rPr lang="es-ES" sz="2200" dirty="0">
              <a:solidFill>
                <a:schemeClr val="accent1">
                  <a:lumMod val="50000"/>
                </a:schemeClr>
              </a:solidFill>
            </a:rPr>
            <a:t>: </a:t>
          </a:r>
          <a:endParaRPr lang="lt-LT" sz="2200" dirty="0">
            <a:solidFill>
              <a:schemeClr val="accent1">
                <a:lumMod val="50000"/>
              </a:schemeClr>
            </a:solidFill>
          </a:endParaRPr>
        </a:p>
        <a:p>
          <a:r>
            <a:rPr lang="es-ES" sz="2200" dirty="0">
              <a:solidFill>
                <a:schemeClr val="accent1">
                  <a:lumMod val="50000"/>
                </a:schemeClr>
              </a:solidFill>
              <a:sym typeface="Wingdings" panose="05000000000000000000" pitchFamily="2" charset="2"/>
            </a:rPr>
            <a:t></a:t>
          </a:r>
          <a:r>
            <a:rPr lang="lt-LT" sz="2200" dirty="0">
              <a:solidFill>
                <a:schemeClr val="accent1">
                  <a:lumMod val="50000"/>
                </a:schemeClr>
              </a:solidFill>
              <a:sym typeface="Wingdings" panose="05000000000000000000" pitchFamily="2" charset="2"/>
            </a:rPr>
            <a:t> </a:t>
          </a:r>
          <a:r>
            <a:rPr lang="es-ES" sz="2200" dirty="0">
              <a:solidFill>
                <a:schemeClr val="accent1">
                  <a:lumMod val="50000"/>
                </a:schemeClr>
              </a:solidFill>
            </a:rPr>
            <a:t>1</a:t>
          </a:r>
          <a:r>
            <a:rPr lang="lt-LT" sz="2200" dirty="0">
              <a:solidFill>
                <a:schemeClr val="accent1">
                  <a:lumMod val="50000"/>
                </a:schemeClr>
              </a:solidFill>
            </a:rPr>
            <a:t>2</a:t>
          </a:r>
          <a:r>
            <a:rPr lang="es-ES" sz="2200" dirty="0">
              <a:solidFill>
                <a:schemeClr val="accent1">
                  <a:lumMod val="50000"/>
                </a:schemeClr>
              </a:solidFill>
            </a:rPr>
            <a:t>0 000</a:t>
          </a:r>
          <a:r>
            <a:rPr lang="lt-LT" sz="2200" dirty="0">
              <a:solidFill>
                <a:schemeClr val="accent1">
                  <a:lumMod val="50000"/>
                </a:schemeClr>
              </a:solidFill>
            </a:rPr>
            <a:t> €</a:t>
          </a:r>
          <a:r>
            <a:rPr lang="es-ES" sz="2200" dirty="0">
              <a:solidFill>
                <a:schemeClr val="accent1">
                  <a:lumMod val="50000"/>
                </a:schemeClr>
              </a:solidFill>
            </a:rPr>
            <a:t>  </a:t>
          </a:r>
          <a:r>
            <a:rPr lang="lt-LT" sz="2200" dirty="0">
              <a:solidFill>
                <a:schemeClr val="accent1">
                  <a:lumMod val="50000"/>
                </a:schemeClr>
              </a:solidFill>
            </a:rPr>
            <a:t>arba</a:t>
          </a:r>
        </a:p>
        <a:p>
          <a:r>
            <a:rPr lang="es-ES" sz="2200" dirty="0">
              <a:solidFill>
                <a:schemeClr val="accent1">
                  <a:lumMod val="50000"/>
                </a:schemeClr>
              </a:solidFill>
              <a:sym typeface="Wingdings" panose="05000000000000000000" pitchFamily="2" charset="2"/>
            </a:rPr>
            <a:t></a:t>
          </a:r>
          <a:r>
            <a:rPr lang="lt-LT" sz="2200" dirty="0">
              <a:solidFill>
                <a:schemeClr val="accent1">
                  <a:lumMod val="50000"/>
                </a:schemeClr>
              </a:solidFill>
              <a:sym typeface="Wingdings" panose="05000000000000000000" pitchFamily="2" charset="2"/>
            </a:rPr>
            <a:t> 250 000 </a:t>
          </a:r>
          <a:r>
            <a:rPr lang="lt-LT" sz="2200" dirty="0">
              <a:solidFill>
                <a:schemeClr val="accent1">
                  <a:lumMod val="50000"/>
                </a:schemeClr>
              </a:solidFill>
            </a:rPr>
            <a:t>€ arba</a:t>
          </a:r>
        </a:p>
        <a:p>
          <a:r>
            <a:rPr lang="es-ES" sz="2200" dirty="0">
              <a:solidFill>
                <a:schemeClr val="accent1">
                  <a:lumMod val="50000"/>
                </a:schemeClr>
              </a:solidFill>
              <a:sym typeface="Wingdings" panose="05000000000000000000" pitchFamily="2" charset="2"/>
            </a:rPr>
            <a:t></a:t>
          </a:r>
          <a:r>
            <a:rPr lang="lt-LT" sz="2200" dirty="0">
              <a:solidFill>
                <a:schemeClr val="accent1">
                  <a:lumMod val="50000"/>
                </a:schemeClr>
              </a:solidFill>
              <a:sym typeface="Wingdings" panose="05000000000000000000" pitchFamily="2" charset="2"/>
            </a:rPr>
            <a:t> </a:t>
          </a:r>
          <a:r>
            <a:rPr lang="es-ES" sz="2200" dirty="0">
              <a:solidFill>
                <a:schemeClr val="accent1">
                  <a:lumMod val="50000"/>
                </a:schemeClr>
              </a:solidFill>
            </a:rPr>
            <a:t>400 000</a:t>
          </a:r>
          <a:r>
            <a:rPr lang="lt-LT" sz="2200" dirty="0">
              <a:solidFill>
                <a:schemeClr val="accent1">
                  <a:lumMod val="50000"/>
                </a:schemeClr>
              </a:solidFill>
            </a:rPr>
            <a:t> €</a:t>
          </a:r>
        </a:p>
      </dgm:t>
    </dgm:pt>
    <dgm:pt modelId="{7BD8DBEE-8B88-4B00-BFF7-BC027C321410}" type="parTrans" cxnId="{AC909485-6860-4B19-AB4E-6520FC86ACC3}">
      <dgm:prSet/>
      <dgm:spPr/>
      <dgm:t>
        <a:bodyPr/>
        <a:lstStyle/>
        <a:p>
          <a:endParaRPr lang="lt-LT"/>
        </a:p>
      </dgm:t>
    </dgm:pt>
    <dgm:pt modelId="{674DF71E-2894-406F-8DA8-00F679DDB157}" type="sibTrans" cxnId="{AC909485-6860-4B19-AB4E-6520FC86ACC3}">
      <dgm:prSet/>
      <dgm:spPr/>
      <dgm:t>
        <a:bodyPr/>
        <a:lstStyle/>
        <a:p>
          <a:endParaRPr lang="lt-LT"/>
        </a:p>
      </dgm:t>
    </dgm:pt>
    <dgm:pt modelId="{DE56ECA8-0603-4531-A049-50AE445C9F83}">
      <dgm:prSet phldrT="[Text]" custT="1"/>
      <dgm:spPr/>
      <dgm:t>
        <a:bodyPr/>
        <a:lstStyle/>
        <a:p>
          <a:r>
            <a:rPr lang="es-ES" sz="2200" b="1" dirty="0" err="1">
              <a:solidFill>
                <a:schemeClr val="accent1">
                  <a:lumMod val="50000"/>
                </a:schemeClr>
              </a:solidFill>
            </a:rPr>
            <a:t>Biudžetas</a:t>
          </a:r>
          <a:r>
            <a:rPr lang="es-ES" sz="2200" dirty="0">
              <a:solidFill>
                <a:schemeClr val="accent1">
                  <a:lumMod val="50000"/>
                </a:schemeClr>
              </a:solidFill>
            </a:rPr>
            <a:t>: </a:t>
          </a:r>
          <a:endParaRPr lang="lt-LT" sz="2200" dirty="0">
            <a:solidFill>
              <a:schemeClr val="accent1">
                <a:lumMod val="50000"/>
              </a:schemeClr>
            </a:solidFill>
          </a:endParaRPr>
        </a:p>
        <a:p>
          <a:r>
            <a:rPr lang="es-ES" sz="2200" dirty="0">
              <a:solidFill>
                <a:schemeClr val="accent1">
                  <a:lumMod val="50000"/>
                </a:schemeClr>
              </a:solidFill>
              <a:sym typeface="Wingdings" panose="05000000000000000000" pitchFamily="2" charset="2"/>
            </a:rPr>
            <a:t></a:t>
          </a:r>
          <a:r>
            <a:rPr lang="lt-LT" sz="2200" dirty="0">
              <a:solidFill>
                <a:schemeClr val="accent1">
                  <a:lumMod val="50000"/>
                </a:schemeClr>
              </a:solidFill>
              <a:sym typeface="Wingdings" panose="05000000000000000000" pitchFamily="2" charset="2"/>
            </a:rPr>
            <a:t> </a:t>
          </a:r>
          <a:r>
            <a:rPr lang="es-ES" sz="2200" dirty="0">
              <a:solidFill>
                <a:schemeClr val="accent1">
                  <a:lumMod val="50000"/>
                </a:schemeClr>
              </a:solidFill>
            </a:rPr>
            <a:t>30 000 </a:t>
          </a:r>
          <a:r>
            <a:rPr lang="lt-LT" sz="2200" dirty="0">
              <a:solidFill>
                <a:schemeClr val="accent1">
                  <a:lumMod val="50000"/>
                </a:schemeClr>
              </a:solidFill>
            </a:rPr>
            <a:t>€ arba</a:t>
          </a:r>
          <a:r>
            <a:rPr lang="es-ES" sz="2200" dirty="0">
              <a:solidFill>
                <a:schemeClr val="accent1">
                  <a:lumMod val="50000"/>
                </a:schemeClr>
              </a:solidFill>
            </a:rPr>
            <a:t>  </a:t>
          </a:r>
          <a:endParaRPr lang="lt-LT" sz="2200" dirty="0">
            <a:solidFill>
              <a:schemeClr val="accent1">
                <a:lumMod val="50000"/>
              </a:schemeClr>
            </a:solidFill>
          </a:endParaRPr>
        </a:p>
        <a:p>
          <a:r>
            <a:rPr lang="es-ES" sz="2200" dirty="0">
              <a:solidFill>
                <a:schemeClr val="accent1">
                  <a:lumMod val="50000"/>
                </a:schemeClr>
              </a:solidFill>
              <a:sym typeface="Wingdings" panose="05000000000000000000" pitchFamily="2" charset="2"/>
            </a:rPr>
            <a:t></a:t>
          </a:r>
          <a:r>
            <a:rPr lang="es-ES" sz="2200" dirty="0">
              <a:solidFill>
                <a:schemeClr val="accent1">
                  <a:lumMod val="50000"/>
                </a:schemeClr>
              </a:solidFill>
            </a:rPr>
            <a:t> 60 000 </a:t>
          </a:r>
          <a:r>
            <a:rPr lang="lt-LT" sz="2200" dirty="0">
              <a:solidFill>
                <a:schemeClr val="accent1">
                  <a:lumMod val="50000"/>
                </a:schemeClr>
              </a:solidFill>
            </a:rPr>
            <a:t>€</a:t>
          </a:r>
          <a:r>
            <a:rPr lang="es-ES" sz="2200" dirty="0">
              <a:solidFill>
                <a:schemeClr val="accent1">
                  <a:lumMod val="50000"/>
                </a:schemeClr>
              </a:solidFill>
            </a:rPr>
            <a:t> </a:t>
          </a:r>
          <a:endParaRPr lang="lt-LT" sz="2200" dirty="0">
            <a:solidFill>
              <a:schemeClr val="accent1">
                <a:lumMod val="50000"/>
              </a:schemeClr>
            </a:solidFill>
          </a:endParaRPr>
        </a:p>
      </dgm:t>
    </dgm:pt>
    <dgm:pt modelId="{0A448EC9-C2A2-466F-A5AB-099C380509C4}" type="parTrans" cxnId="{05224A84-0377-4757-BD4A-E954F3CF690D}">
      <dgm:prSet/>
      <dgm:spPr/>
      <dgm:t>
        <a:bodyPr/>
        <a:lstStyle/>
        <a:p>
          <a:endParaRPr lang="lt-LT"/>
        </a:p>
      </dgm:t>
    </dgm:pt>
    <dgm:pt modelId="{958986A9-4285-45B5-A2DD-888B3CCDEF1C}" type="sibTrans" cxnId="{05224A84-0377-4757-BD4A-E954F3CF690D}">
      <dgm:prSet/>
      <dgm:spPr/>
      <dgm:t>
        <a:bodyPr/>
        <a:lstStyle/>
        <a:p>
          <a:endParaRPr lang="lt-LT"/>
        </a:p>
      </dgm:t>
    </dgm:pt>
    <dgm:pt modelId="{709F34C5-F7A1-4986-BC31-BB6B7178D186}">
      <dgm:prSet custT="1"/>
      <dgm:spPr/>
      <dgm:t>
        <a:bodyPr/>
        <a:lstStyle/>
        <a:p>
          <a:r>
            <a:rPr lang="lt-LT" sz="2200" b="1" dirty="0">
              <a:solidFill>
                <a:schemeClr val="accent1">
                  <a:lumMod val="50000"/>
                </a:schemeClr>
              </a:solidFill>
            </a:rPr>
            <a:t>Trukmė</a:t>
          </a:r>
          <a:r>
            <a:rPr lang="lt-LT" sz="2200" dirty="0">
              <a:solidFill>
                <a:schemeClr val="accent1">
                  <a:lumMod val="50000"/>
                </a:schemeClr>
              </a:solidFill>
            </a:rPr>
            <a:t>: </a:t>
          </a:r>
        </a:p>
        <a:p>
          <a:r>
            <a:rPr lang="es-ES" sz="2200" dirty="0">
              <a:solidFill>
                <a:schemeClr val="accent1">
                  <a:lumMod val="50000"/>
                </a:schemeClr>
              </a:solidFill>
              <a:sym typeface="Wingdings" panose="05000000000000000000" pitchFamily="2" charset="2"/>
            </a:rPr>
            <a:t></a:t>
          </a:r>
          <a:r>
            <a:rPr lang="lt-LT" sz="2200" dirty="0">
              <a:solidFill>
                <a:schemeClr val="accent1">
                  <a:lumMod val="50000"/>
                </a:schemeClr>
              </a:solidFill>
            </a:rPr>
            <a:t>12 – 36 mėn.</a:t>
          </a:r>
        </a:p>
      </dgm:t>
    </dgm:pt>
    <dgm:pt modelId="{0BE4836B-67CD-4017-A73F-BC44A0C8AFE6}" type="parTrans" cxnId="{A7EE7446-4A38-4764-AE97-A68CE113E0E3}">
      <dgm:prSet/>
      <dgm:spPr/>
      <dgm:t>
        <a:bodyPr/>
        <a:lstStyle/>
        <a:p>
          <a:endParaRPr lang="lt-LT"/>
        </a:p>
      </dgm:t>
    </dgm:pt>
    <dgm:pt modelId="{87725D99-36A5-41D2-B5C8-8895E3973B6A}" type="sibTrans" cxnId="{A7EE7446-4A38-4764-AE97-A68CE113E0E3}">
      <dgm:prSet/>
      <dgm:spPr/>
      <dgm:t>
        <a:bodyPr/>
        <a:lstStyle/>
        <a:p>
          <a:endParaRPr lang="lt-LT"/>
        </a:p>
      </dgm:t>
    </dgm:pt>
    <dgm:pt modelId="{36B38C7C-A5D8-4CD9-B352-47A7EDB4D035}">
      <dgm:prSet custT="1"/>
      <dgm:spPr/>
      <dgm:t>
        <a:bodyPr/>
        <a:lstStyle/>
        <a:p>
          <a:r>
            <a:rPr lang="lt-LT" sz="2200" dirty="0"/>
            <a:t>Mažos apimties </a:t>
          </a:r>
        </a:p>
      </dgm:t>
    </dgm:pt>
    <dgm:pt modelId="{A84FC7A6-F1CD-4331-9798-C7B8368970E9}" type="parTrans" cxnId="{630D0990-CCC5-47E8-B223-EDC2A052FDE3}">
      <dgm:prSet/>
      <dgm:spPr/>
      <dgm:t>
        <a:bodyPr/>
        <a:lstStyle/>
        <a:p>
          <a:endParaRPr lang="lt-LT"/>
        </a:p>
      </dgm:t>
    </dgm:pt>
    <dgm:pt modelId="{6B54070D-02D4-49BF-B4EC-A3A5A0622462}" type="sibTrans" cxnId="{630D0990-CCC5-47E8-B223-EDC2A052FDE3}">
      <dgm:prSet/>
      <dgm:spPr/>
      <dgm:t>
        <a:bodyPr/>
        <a:lstStyle/>
        <a:p>
          <a:endParaRPr lang="lt-LT"/>
        </a:p>
      </dgm:t>
    </dgm:pt>
    <dgm:pt modelId="{A9E9EE2F-375E-4E00-80D3-E3B0B13A898B}">
      <dgm:prSet custT="1"/>
      <dgm:spPr/>
      <dgm:t>
        <a:bodyPr/>
        <a:lstStyle/>
        <a:p>
          <a:r>
            <a:rPr lang="lt-LT" sz="2200" b="1" dirty="0">
              <a:solidFill>
                <a:schemeClr val="accent1">
                  <a:lumMod val="50000"/>
                </a:schemeClr>
              </a:solidFill>
            </a:rPr>
            <a:t>Trukmė</a:t>
          </a:r>
          <a:r>
            <a:rPr lang="lt-LT" sz="2200" dirty="0">
              <a:solidFill>
                <a:schemeClr val="accent1">
                  <a:lumMod val="50000"/>
                </a:schemeClr>
              </a:solidFill>
            </a:rPr>
            <a:t>:  </a:t>
          </a:r>
        </a:p>
        <a:p>
          <a:r>
            <a:rPr lang="es-ES" sz="2200" dirty="0">
              <a:solidFill>
                <a:schemeClr val="accent1">
                  <a:lumMod val="50000"/>
                </a:schemeClr>
              </a:solidFill>
              <a:sym typeface="Wingdings" panose="05000000000000000000" pitchFamily="2" charset="2"/>
            </a:rPr>
            <a:t></a:t>
          </a:r>
          <a:r>
            <a:rPr lang="lt-LT" sz="2200" dirty="0">
              <a:solidFill>
                <a:schemeClr val="accent1">
                  <a:lumMod val="50000"/>
                </a:schemeClr>
              </a:solidFill>
              <a:sym typeface="Wingdings" panose="05000000000000000000" pitchFamily="2" charset="2"/>
            </a:rPr>
            <a:t> </a:t>
          </a:r>
          <a:r>
            <a:rPr lang="lt-LT" sz="2200" dirty="0">
              <a:solidFill>
                <a:schemeClr val="accent1">
                  <a:lumMod val="50000"/>
                </a:schemeClr>
              </a:solidFill>
            </a:rPr>
            <a:t>6 – 24 mėn.</a:t>
          </a:r>
        </a:p>
      </dgm:t>
    </dgm:pt>
    <dgm:pt modelId="{3397718A-CA84-4971-8861-1F9C7DD7A8A1}" type="parTrans" cxnId="{6D570043-985D-4B76-B1D7-1531DD4D58B4}">
      <dgm:prSet/>
      <dgm:spPr/>
      <dgm:t>
        <a:bodyPr/>
        <a:lstStyle/>
        <a:p>
          <a:endParaRPr lang="lt-LT"/>
        </a:p>
      </dgm:t>
    </dgm:pt>
    <dgm:pt modelId="{FBEB963E-5E21-4ED5-8BC6-B0955C358272}" type="sibTrans" cxnId="{6D570043-985D-4B76-B1D7-1531DD4D58B4}">
      <dgm:prSet/>
      <dgm:spPr/>
      <dgm:t>
        <a:bodyPr/>
        <a:lstStyle/>
        <a:p>
          <a:endParaRPr lang="lt-LT"/>
        </a:p>
      </dgm:t>
    </dgm:pt>
    <dgm:pt modelId="{44F67EF1-63F7-4F4E-952A-0453D0C52BEF}" type="pres">
      <dgm:prSet presAssocID="{72C9AF9A-002D-4105-8389-8365B1AE6405}" presName="list" presStyleCnt="0">
        <dgm:presLayoutVars>
          <dgm:dir/>
          <dgm:animLvl val="lvl"/>
        </dgm:presLayoutVars>
      </dgm:prSet>
      <dgm:spPr/>
    </dgm:pt>
    <dgm:pt modelId="{D10F03A7-8C67-4E35-989E-FA7287B2D3A3}" type="pres">
      <dgm:prSet presAssocID="{42C41FD1-D314-4308-BB99-6DC47A25EFE1}" presName="posSpace" presStyleCnt="0"/>
      <dgm:spPr/>
    </dgm:pt>
    <dgm:pt modelId="{64AEE64A-D937-4ADF-9755-C2BCF11E75D9}" type="pres">
      <dgm:prSet presAssocID="{42C41FD1-D314-4308-BB99-6DC47A25EFE1}" presName="vertFlow" presStyleCnt="0"/>
      <dgm:spPr/>
    </dgm:pt>
    <dgm:pt modelId="{AD8396D7-9569-485C-AF79-332187E245A8}" type="pres">
      <dgm:prSet presAssocID="{42C41FD1-D314-4308-BB99-6DC47A25EFE1}" presName="topSpace" presStyleCnt="0"/>
      <dgm:spPr/>
    </dgm:pt>
    <dgm:pt modelId="{7E920684-64D1-4F39-BC86-5CC4399523EB}" type="pres">
      <dgm:prSet presAssocID="{42C41FD1-D314-4308-BB99-6DC47A25EFE1}" presName="firstComp" presStyleCnt="0"/>
      <dgm:spPr/>
    </dgm:pt>
    <dgm:pt modelId="{47202124-4417-44E1-B775-65E4803D1D03}" type="pres">
      <dgm:prSet presAssocID="{42C41FD1-D314-4308-BB99-6DC47A25EFE1}" presName="firstChild" presStyleLbl="bgAccFollowNode1" presStyleIdx="0" presStyleCnt="4"/>
      <dgm:spPr/>
    </dgm:pt>
    <dgm:pt modelId="{B8D653CB-51BF-4E8F-AD2A-921C72DAAD1B}" type="pres">
      <dgm:prSet presAssocID="{42C41FD1-D314-4308-BB99-6DC47A25EFE1}" presName="firstChildTx" presStyleLbl="bgAccFollowNode1" presStyleIdx="0" presStyleCnt="4">
        <dgm:presLayoutVars>
          <dgm:bulletEnabled val="1"/>
        </dgm:presLayoutVars>
      </dgm:prSet>
      <dgm:spPr/>
    </dgm:pt>
    <dgm:pt modelId="{D8F6031E-B23B-41E8-B865-1E9284F4E565}" type="pres">
      <dgm:prSet presAssocID="{709F34C5-F7A1-4986-BC31-BB6B7178D186}" presName="comp" presStyleCnt="0"/>
      <dgm:spPr/>
    </dgm:pt>
    <dgm:pt modelId="{207D7837-D9C2-4CF3-8375-EF6E19D9523A}" type="pres">
      <dgm:prSet presAssocID="{709F34C5-F7A1-4986-BC31-BB6B7178D186}" presName="child" presStyleLbl="bgAccFollowNode1" presStyleIdx="1" presStyleCnt="4"/>
      <dgm:spPr/>
    </dgm:pt>
    <dgm:pt modelId="{0F27A72A-3233-4157-9F9F-B2F45058C85A}" type="pres">
      <dgm:prSet presAssocID="{709F34C5-F7A1-4986-BC31-BB6B7178D186}" presName="childTx" presStyleLbl="bgAccFollowNode1" presStyleIdx="1" presStyleCnt="4">
        <dgm:presLayoutVars>
          <dgm:bulletEnabled val="1"/>
        </dgm:presLayoutVars>
      </dgm:prSet>
      <dgm:spPr/>
    </dgm:pt>
    <dgm:pt modelId="{B8341A4B-F949-4116-A6F1-025F34167B40}" type="pres">
      <dgm:prSet presAssocID="{42C41FD1-D314-4308-BB99-6DC47A25EFE1}" presName="negSpace" presStyleCnt="0"/>
      <dgm:spPr/>
    </dgm:pt>
    <dgm:pt modelId="{A915B699-D4B8-4E88-AB9B-1CE34F16DEDD}" type="pres">
      <dgm:prSet presAssocID="{42C41FD1-D314-4308-BB99-6DC47A25EFE1}" presName="circle" presStyleLbl="node1" presStyleIdx="0" presStyleCnt="2"/>
      <dgm:spPr/>
    </dgm:pt>
    <dgm:pt modelId="{7E96DF1D-C3A7-4BAC-9333-946F5FB7C96C}" type="pres">
      <dgm:prSet presAssocID="{50603481-1D00-4732-8084-51080652C5F0}" presName="transSpace" presStyleCnt="0"/>
      <dgm:spPr/>
    </dgm:pt>
    <dgm:pt modelId="{6D9AFD30-192C-4623-9A5D-6BFD1CEEAF0A}" type="pres">
      <dgm:prSet presAssocID="{36B38C7C-A5D8-4CD9-B352-47A7EDB4D035}" presName="posSpace" presStyleCnt="0"/>
      <dgm:spPr/>
    </dgm:pt>
    <dgm:pt modelId="{B79AD05A-286C-4FBE-9FEF-383B5CAD54EE}" type="pres">
      <dgm:prSet presAssocID="{36B38C7C-A5D8-4CD9-B352-47A7EDB4D035}" presName="vertFlow" presStyleCnt="0"/>
      <dgm:spPr/>
    </dgm:pt>
    <dgm:pt modelId="{670D5CDD-5150-484F-9975-FCA0BF349D98}" type="pres">
      <dgm:prSet presAssocID="{36B38C7C-A5D8-4CD9-B352-47A7EDB4D035}" presName="topSpace" presStyleCnt="0"/>
      <dgm:spPr/>
    </dgm:pt>
    <dgm:pt modelId="{E8EAE22A-E06A-4CA7-93EC-13D3B7AA1847}" type="pres">
      <dgm:prSet presAssocID="{36B38C7C-A5D8-4CD9-B352-47A7EDB4D035}" presName="firstComp" presStyleCnt="0"/>
      <dgm:spPr/>
    </dgm:pt>
    <dgm:pt modelId="{B090863C-FAE0-419F-805D-F731EB7AE1B9}" type="pres">
      <dgm:prSet presAssocID="{36B38C7C-A5D8-4CD9-B352-47A7EDB4D035}" presName="firstChild" presStyleLbl="bgAccFollowNode1" presStyleIdx="2" presStyleCnt="4"/>
      <dgm:spPr/>
    </dgm:pt>
    <dgm:pt modelId="{9FAB9CB6-B083-43E3-8515-5D23867E0A0B}" type="pres">
      <dgm:prSet presAssocID="{36B38C7C-A5D8-4CD9-B352-47A7EDB4D035}" presName="firstChildTx" presStyleLbl="bgAccFollowNode1" presStyleIdx="2" presStyleCnt="4">
        <dgm:presLayoutVars>
          <dgm:bulletEnabled val="1"/>
        </dgm:presLayoutVars>
      </dgm:prSet>
      <dgm:spPr/>
    </dgm:pt>
    <dgm:pt modelId="{C0CED9EB-53D5-41FA-A05B-E5D49F4F38E0}" type="pres">
      <dgm:prSet presAssocID="{A9E9EE2F-375E-4E00-80D3-E3B0B13A898B}" presName="comp" presStyleCnt="0"/>
      <dgm:spPr/>
    </dgm:pt>
    <dgm:pt modelId="{0D899AE9-1439-4A8D-9CD8-28780B78DED4}" type="pres">
      <dgm:prSet presAssocID="{A9E9EE2F-375E-4E00-80D3-E3B0B13A898B}" presName="child" presStyleLbl="bgAccFollowNode1" presStyleIdx="3" presStyleCnt="4"/>
      <dgm:spPr/>
    </dgm:pt>
    <dgm:pt modelId="{14E56B9E-400A-400A-9C49-36915BB7E26A}" type="pres">
      <dgm:prSet presAssocID="{A9E9EE2F-375E-4E00-80D3-E3B0B13A898B}" presName="childTx" presStyleLbl="bgAccFollowNode1" presStyleIdx="3" presStyleCnt="4">
        <dgm:presLayoutVars>
          <dgm:bulletEnabled val="1"/>
        </dgm:presLayoutVars>
      </dgm:prSet>
      <dgm:spPr/>
    </dgm:pt>
    <dgm:pt modelId="{EBE51A4F-61B4-44CB-A526-B73239C7705C}" type="pres">
      <dgm:prSet presAssocID="{36B38C7C-A5D8-4CD9-B352-47A7EDB4D035}" presName="negSpace" presStyleCnt="0"/>
      <dgm:spPr/>
    </dgm:pt>
    <dgm:pt modelId="{96C4FBCB-8AFE-4936-AB71-FE8F84F319C3}" type="pres">
      <dgm:prSet presAssocID="{36B38C7C-A5D8-4CD9-B352-47A7EDB4D035}" presName="circle" presStyleLbl="node1" presStyleIdx="1" presStyleCnt="2"/>
      <dgm:spPr/>
    </dgm:pt>
  </dgm:ptLst>
  <dgm:cxnLst>
    <dgm:cxn modelId="{820EF919-B165-4957-99B8-64D6654F0361}" type="presOf" srcId="{A9E9EE2F-375E-4E00-80D3-E3B0B13A898B}" destId="{14E56B9E-400A-400A-9C49-36915BB7E26A}" srcOrd="1" destOrd="0" presId="urn:microsoft.com/office/officeart/2005/8/layout/hList9"/>
    <dgm:cxn modelId="{E7407924-5074-4208-941E-12EAEF61883C}" type="presOf" srcId="{F7F6338E-0379-4BA0-8AF6-940386164FAD}" destId="{47202124-4417-44E1-B775-65E4803D1D03}" srcOrd="0" destOrd="0" presId="urn:microsoft.com/office/officeart/2005/8/layout/hList9"/>
    <dgm:cxn modelId="{3B130D2F-3889-4AE4-B876-1480D5C5BAB4}" type="presOf" srcId="{A9E9EE2F-375E-4E00-80D3-E3B0B13A898B}" destId="{0D899AE9-1439-4A8D-9CD8-28780B78DED4}" srcOrd="0" destOrd="0" presId="urn:microsoft.com/office/officeart/2005/8/layout/hList9"/>
    <dgm:cxn modelId="{FE17F860-3F66-412E-AB81-D8D81E09DD9E}" type="presOf" srcId="{709F34C5-F7A1-4986-BC31-BB6B7178D186}" destId="{0F27A72A-3233-4157-9F9F-B2F45058C85A}" srcOrd="1" destOrd="0" presId="urn:microsoft.com/office/officeart/2005/8/layout/hList9"/>
    <dgm:cxn modelId="{6D570043-985D-4B76-B1D7-1531DD4D58B4}" srcId="{36B38C7C-A5D8-4CD9-B352-47A7EDB4D035}" destId="{A9E9EE2F-375E-4E00-80D3-E3B0B13A898B}" srcOrd="1" destOrd="0" parTransId="{3397718A-CA84-4971-8861-1F9C7DD7A8A1}" sibTransId="{FBEB963E-5E21-4ED5-8BC6-B0955C358272}"/>
    <dgm:cxn modelId="{A7EE7446-4A38-4764-AE97-A68CE113E0E3}" srcId="{42C41FD1-D314-4308-BB99-6DC47A25EFE1}" destId="{709F34C5-F7A1-4986-BC31-BB6B7178D186}" srcOrd="1" destOrd="0" parTransId="{0BE4836B-67CD-4017-A73F-BC44A0C8AFE6}" sibTransId="{87725D99-36A5-41D2-B5C8-8895E3973B6A}"/>
    <dgm:cxn modelId="{25D13E4A-71C5-4D01-9E61-16E5D1736479}" type="presOf" srcId="{36B38C7C-A5D8-4CD9-B352-47A7EDB4D035}" destId="{96C4FBCB-8AFE-4936-AB71-FE8F84F319C3}" srcOrd="0" destOrd="0" presId="urn:microsoft.com/office/officeart/2005/8/layout/hList9"/>
    <dgm:cxn modelId="{F165A154-D52B-427D-BDAA-42FD8427BA3B}" type="presOf" srcId="{DE56ECA8-0603-4531-A049-50AE445C9F83}" destId="{B090863C-FAE0-419F-805D-F731EB7AE1B9}" srcOrd="0" destOrd="0" presId="urn:microsoft.com/office/officeart/2005/8/layout/hList9"/>
    <dgm:cxn modelId="{05224A84-0377-4757-BD4A-E954F3CF690D}" srcId="{36B38C7C-A5D8-4CD9-B352-47A7EDB4D035}" destId="{DE56ECA8-0603-4531-A049-50AE445C9F83}" srcOrd="0" destOrd="0" parTransId="{0A448EC9-C2A2-466F-A5AB-099C380509C4}" sibTransId="{958986A9-4285-45B5-A2DD-888B3CCDEF1C}"/>
    <dgm:cxn modelId="{AC909485-6860-4B19-AB4E-6520FC86ACC3}" srcId="{42C41FD1-D314-4308-BB99-6DC47A25EFE1}" destId="{F7F6338E-0379-4BA0-8AF6-940386164FAD}" srcOrd="0" destOrd="0" parTransId="{7BD8DBEE-8B88-4B00-BFF7-BC027C321410}" sibTransId="{674DF71E-2894-406F-8DA8-00F679DDB157}"/>
    <dgm:cxn modelId="{80696F8A-5030-49FA-A814-52B9777FA631}" srcId="{72C9AF9A-002D-4105-8389-8365B1AE6405}" destId="{42C41FD1-D314-4308-BB99-6DC47A25EFE1}" srcOrd="0" destOrd="0" parTransId="{DEDC827C-9193-44C7-970D-F013C406C4E4}" sibTransId="{50603481-1D00-4732-8084-51080652C5F0}"/>
    <dgm:cxn modelId="{630D0990-CCC5-47E8-B223-EDC2A052FDE3}" srcId="{72C9AF9A-002D-4105-8389-8365B1AE6405}" destId="{36B38C7C-A5D8-4CD9-B352-47A7EDB4D035}" srcOrd="1" destOrd="0" parTransId="{A84FC7A6-F1CD-4331-9798-C7B8368970E9}" sibTransId="{6B54070D-02D4-49BF-B4EC-A3A5A0622462}"/>
    <dgm:cxn modelId="{AED91EB6-FE80-4DF2-A1E0-639F4D996326}" type="presOf" srcId="{42C41FD1-D314-4308-BB99-6DC47A25EFE1}" destId="{A915B699-D4B8-4E88-AB9B-1CE34F16DEDD}" srcOrd="0" destOrd="0" presId="urn:microsoft.com/office/officeart/2005/8/layout/hList9"/>
    <dgm:cxn modelId="{997EE7C7-F403-49EF-8F2D-5BAEEABAAE85}" type="presOf" srcId="{709F34C5-F7A1-4986-BC31-BB6B7178D186}" destId="{207D7837-D9C2-4CF3-8375-EF6E19D9523A}" srcOrd="0" destOrd="0" presId="urn:microsoft.com/office/officeart/2005/8/layout/hList9"/>
    <dgm:cxn modelId="{6FB277C9-2B55-4458-B201-AF676275ABD7}" type="presOf" srcId="{DE56ECA8-0603-4531-A049-50AE445C9F83}" destId="{9FAB9CB6-B083-43E3-8515-5D23867E0A0B}" srcOrd="1" destOrd="0" presId="urn:microsoft.com/office/officeart/2005/8/layout/hList9"/>
    <dgm:cxn modelId="{2573C5D1-D796-44BF-B213-F55FEE4CC244}" type="presOf" srcId="{72C9AF9A-002D-4105-8389-8365B1AE6405}" destId="{44F67EF1-63F7-4F4E-952A-0453D0C52BEF}" srcOrd="0" destOrd="0" presId="urn:microsoft.com/office/officeart/2005/8/layout/hList9"/>
    <dgm:cxn modelId="{C3F811F9-0B89-45A6-93FA-22FAA3265E46}" type="presOf" srcId="{F7F6338E-0379-4BA0-8AF6-940386164FAD}" destId="{B8D653CB-51BF-4E8F-AD2A-921C72DAAD1B}" srcOrd="1" destOrd="0" presId="urn:microsoft.com/office/officeart/2005/8/layout/hList9"/>
    <dgm:cxn modelId="{1879A11D-7D5C-4D32-885F-B4C5475274CC}" type="presParOf" srcId="{44F67EF1-63F7-4F4E-952A-0453D0C52BEF}" destId="{D10F03A7-8C67-4E35-989E-FA7287B2D3A3}" srcOrd="0" destOrd="0" presId="urn:microsoft.com/office/officeart/2005/8/layout/hList9"/>
    <dgm:cxn modelId="{E20CCB3D-018C-4F4D-B382-87EC3EE8D3EC}" type="presParOf" srcId="{44F67EF1-63F7-4F4E-952A-0453D0C52BEF}" destId="{64AEE64A-D937-4ADF-9755-C2BCF11E75D9}" srcOrd="1" destOrd="0" presId="urn:microsoft.com/office/officeart/2005/8/layout/hList9"/>
    <dgm:cxn modelId="{46CCBB5B-BE3D-4D97-A584-EDB1C85BFA1A}" type="presParOf" srcId="{64AEE64A-D937-4ADF-9755-C2BCF11E75D9}" destId="{AD8396D7-9569-485C-AF79-332187E245A8}" srcOrd="0" destOrd="0" presId="urn:microsoft.com/office/officeart/2005/8/layout/hList9"/>
    <dgm:cxn modelId="{4E8F1CF4-B057-4876-B6FA-18B00766A507}" type="presParOf" srcId="{64AEE64A-D937-4ADF-9755-C2BCF11E75D9}" destId="{7E920684-64D1-4F39-BC86-5CC4399523EB}" srcOrd="1" destOrd="0" presId="urn:microsoft.com/office/officeart/2005/8/layout/hList9"/>
    <dgm:cxn modelId="{61649CA7-DC06-4881-82B2-D0DFBA9A94D7}" type="presParOf" srcId="{7E920684-64D1-4F39-BC86-5CC4399523EB}" destId="{47202124-4417-44E1-B775-65E4803D1D03}" srcOrd="0" destOrd="0" presId="urn:microsoft.com/office/officeart/2005/8/layout/hList9"/>
    <dgm:cxn modelId="{FA275F74-7D9F-44B8-B68E-DB1816310F6C}" type="presParOf" srcId="{7E920684-64D1-4F39-BC86-5CC4399523EB}" destId="{B8D653CB-51BF-4E8F-AD2A-921C72DAAD1B}" srcOrd="1" destOrd="0" presId="urn:microsoft.com/office/officeart/2005/8/layout/hList9"/>
    <dgm:cxn modelId="{59D3B411-FF6D-4364-96DC-BB43EBCA9CF8}" type="presParOf" srcId="{64AEE64A-D937-4ADF-9755-C2BCF11E75D9}" destId="{D8F6031E-B23B-41E8-B865-1E9284F4E565}" srcOrd="2" destOrd="0" presId="urn:microsoft.com/office/officeart/2005/8/layout/hList9"/>
    <dgm:cxn modelId="{85632622-C9F2-4B2A-83DF-2812D35F0BDF}" type="presParOf" srcId="{D8F6031E-B23B-41E8-B865-1E9284F4E565}" destId="{207D7837-D9C2-4CF3-8375-EF6E19D9523A}" srcOrd="0" destOrd="0" presId="urn:microsoft.com/office/officeart/2005/8/layout/hList9"/>
    <dgm:cxn modelId="{251BA543-FF90-4C81-9A48-5BC861467589}" type="presParOf" srcId="{D8F6031E-B23B-41E8-B865-1E9284F4E565}" destId="{0F27A72A-3233-4157-9F9F-B2F45058C85A}" srcOrd="1" destOrd="0" presId="urn:microsoft.com/office/officeart/2005/8/layout/hList9"/>
    <dgm:cxn modelId="{866A6257-A7D2-45F0-9387-DFACEE916498}" type="presParOf" srcId="{44F67EF1-63F7-4F4E-952A-0453D0C52BEF}" destId="{B8341A4B-F949-4116-A6F1-025F34167B40}" srcOrd="2" destOrd="0" presId="urn:microsoft.com/office/officeart/2005/8/layout/hList9"/>
    <dgm:cxn modelId="{54F66136-4481-4080-A2B7-FFE710D7CDA9}" type="presParOf" srcId="{44F67EF1-63F7-4F4E-952A-0453D0C52BEF}" destId="{A915B699-D4B8-4E88-AB9B-1CE34F16DEDD}" srcOrd="3" destOrd="0" presId="urn:microsoft.com/office/officeart/2005/8/layout/hList9"/>
    <dgm:cxn modelId="{CC344083-5BBC-4810-AAC6-57045395BDEA}" type="presParOf" srcId="{44F67EF1-63F7-4F4E-952A-0453D0C52BEF}" destId="{7E96DF1D-C3A7-4BAC-9333-946F5FB7C96C}" srcOrd="4" destOrd="0" presId="urn:microsoft.com/office/officeart/2005/8/layout/hList9"/>
    <dgm:cxn modelId="{56BF7AA1-1C79-48BD-97CA-FBF8AD72C95F}" type="presParOf" srcId="{44F67EF1-63F7-4F4E-952A-0453D0C52BEF}" destId="{6D9AFD30-192C-4623-9A5D-6BFD1CEEAF0A}" srcOrd="5" destOrd="0" presId="urn:microsoft.com/office/officeart/2005/8/layout/hList9"/>
    <dgm:cxn modelId="{77DA63DE-9693-49B1-80B5-AB6D2B567009}" type="presParOf" srcId="{44F67EF1-63F7-4F4E-952A-0453D0C52BEF}" destId="{B79AD05A-286C-4FBE-9FEF-383B5CAD54EE}" srcOrd="6" destOrd="0" presId="urn:microsoft.com/office/officeart/2005/8/layout/hList9"/>
    <dgm:cxn modelId="{391B78B6-D29B-4A51-A96A-AFE4E3D7A888}" type="presParOf" srcId="{B79AD05A-286C-4FBE-9FEF-383B5CAD54EE}" destId="{670D5CDD-5150-484F-9975-FCA0BF349D98}" srcOrd="0" destOrd="0" presId="urn:microsoft.com/office/officeart/2005/8/layout/hList9"/>
    <dgm:cxn modelId="{DA110EAF-E595-4136-B7BD-B58A0E1FB013}" type="presParOf" srcId="{B79AD05A-286C-4FBE-9FEF-383B5CAD54EE}" destId="{E8EAE22A-E06A-4CA7-93EC-13D3B7AA1847}" srcOrd="1" destOrd="0" presId="urn:microsoft.com/office/officeart/2005/8/layout/hList9"/>
    <dgm:cxn modelId="{6E0329C7-2C05-4C59-A836-40D01B1D76CE}" type="presParOf" srcId="{E8EAE22A-E06A-4CA7-93EC-13D3B7AA1847}" destId="{B090863C-FAE0-419F-805D-F731EB7AE1B9}" srcOrd="0" destOrd="0" presId="urn:microsoft.com/office/officeart/2005/8/layout/hList9"/>
    <dgm:cxn modelId="{022F1304-0A4D-4B6A-9C0A-5524C08656D9}" type="presParOf" srcId="{E8EAE22A-E06A-4CA7-93EC-13D3B7AA1847}" destId="{9FAB9CB6-B083-43E3-8515-5D23867E0A0B}" srcOrd="1" destOrd="0" presId="urn:microsoft.com/office/officeart/2005/8/layout/hList9"/>
    <dgm:cxn modelId="{AD0411C3-A13F-4F96-BA00-512231476E57}" type="presParOf" srcId="{B79AD05A-286C-4FBE-9FEF-383B5CAD54EE}" destId="{C0CED9EB-53D5-41FA-A05B-E5D49F4F38E0}" srcOrd="2" destOrd="0" presId="urn:microsoft.com/office/officeart/2005/8/layout/hList9"/>
    <dgm:cxn modelId="{CF607A7E-A4F7-44A3-B829-6937369DFBEF}" type="presParOf" srcId="{C0CED9EB-53D5-41FA-A05B-E5D49F4F38E0}" destId="{0D899AE9-1439-4A8D-9CD8-28780B78DED4}" srcOrd="0" destOrd="0" presId="urn:microsoft.com/office/officeart/2005/8/layout/hList9"/>
    <dgm:cxn modelId="{C683990C-ED4C-44FC-B09F-BB1DA9FEC85B}" type="presParOf" srcId="{C0CED9EB-53D5-41FA-A05B-E5D49F4F38E0}" destId="{14E56B9E-400A-400A-9C49-36915BB7E26A}" srcOrd="1" destOrd="0" presId="urn:microsoft.com/office/officeart/2005/8/layout/hList9"/>
    <dgm:cxn modelId="{0757DD1E-12D5-4195-983E-9036BCE1A1C4}" type="presParOf" srcId="{44F67EF1-63F7-4F4E-952A-0453D0C52BEF}" destId="{EBE51A4F-61B4-44CB-A526-B73239C7705C}" srcOrd="7" destOrd="0" presId="urn:microsoft.com/office/officeart/2005/8/layout/hList9"/>
    <dgm:cxn modelId="{81AA0CCC-F128-4161-B15E-785949840EC9}" type="presParOf" srcId="{44F67EF1-63F7-4F4E-952A-0453D0C52BEF}" destId="{96C4FBCB-8AFE-4936-AB71-FE8F84F319C3}"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D5C58-C72F-45CA-AD33-70AC0D9E2498}">
      <dsp:nvSpPr>
        <dsp:cNvPr id="0" name=""/>
        <dsp:cNvSpPr/>
      </dsp:nvSpPr>
      <dsp:spPr>
        <a:xfrm>
          <a:off x="50" y="720676"/>
          <a:ext cx="4850748" cy="1872000"/>
        </a:xfrm>
        <a:prstGeom prst="rect">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lt-LT" sz="2400" b="1" kern="1200" dirty="0"/>
            <a:t>Bendradarbiavimo partnerystės </a:t>
          </a:r>
        </a:p>
        <a:p>
          <a:pPr marL="0" lvl="0" indent="0" algn="ctr" defTabSz="1066800">
            <a:lnSpc>
              <a:spcPct val="90000"/>
            </a:lnSpc>
            <a:spcBef>
              <a:spcPct val="0"/>
            </a:spcBef>
            <a:spcAft>
              <a:spcPct val="35000"/>
            </a:spcAft>
            <a:buNone/>
          </a:pPr>
          <a:r>
            <a:rPr lang="lt-LT" sz="2000" kern="1200" dirty="0"/>
            <a:t>KA220 (angl. </a:t>
          </a:r>
          <a:r>
            <a:rPr lang="lt-LT" sz="2000" i="1" kern="1200" dirty="0" err="1"/>
            <a:t>Cooperation</a:t>
          </a:r>
          <a:r>
            <a:rPr lang="lt-LT" sz="2000" i="1" kern="1200" dirty="0"/>
            <a:t> </a:t>
          </a:r>
          <a:r>
            <a:rPr lang="lt-LT" sz="2000" i="1" kern="1200" dirty="0" err="1"/>
            <a:t>partnerships</a:t>
          </a:r>
          <a:r>
            <a:rPr lang="lt-LT" sz="2000" kern="1200" dirty="0"/>
            <a:t>) </a:t>
          </a:r>
        </a:p>
        <a:p>
          <a:pPr marL="0" lvl="0" indent="0" algn="ctr" defTabSz="1066800">
            <a:lnSpc>
              <a:spcPct val="100000"/>
            </a:lnSpc>
            <a:spcBef>
              <a:spcPct val="0"/>
            </a:spcBef>
            <a:spcAft>
              <a:spcPts val="0"/>
            </a:spcAft>
            <a:buNone/>
          </a:pPr>
          <a:r>
            <a:rPr lang="lt-LT" sz="1800" b="1" kern="1200" dirty="0"/>
            <a:t>Visiems švietimo sektoriams</a:t>
          </a:r>
          <a:endParaRPr lang="lt-LT" sz="1800" kern="1200" dirty="0"/>
        </a:p>
      </dsp:txBody>
      <dsp:txXfrm>
        <a:off x="50" y="720676"/>
        <a:ext cx="4850748" cy="1872000"/>
      </dsp:txXfrm>
    </dsp:sp>
    <dsp:sp modelId="{13638F74-580A-4508-B70F-C432733920A5}">
      <dsp:nvSpPr>
        <dsp:cNvPr id="0" name=""/>
        <dsp:cNvSpPr/>
      </dsp:nvSpPr>
      <dsp:spPr>
        <a:xfrm>
          <a:off x="50" y="2592676"/>
          <a:ext cx="4850748" cy="3122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lt-LT" sz="1600" kern="1200" dirty="0">
              <a:solidFill>
                <a:schemeClr val="accent1">
                  <a:lumMod val="50000"/>
                </a:schemeClr>
              </a:solidFill>
              <a:latin typeface="+mn-lt"/>
            </a:rPr>
            <a:t>gerinti organizacijų </a:t>
          </a:r>
          <a:r>
            <a:rPr lang="lt-LT" sz="1600" b="1" kern="1200" dirty="0">
              <a:solidFill>
                <a:schemeClr val="accent1">
                  <a:lumMod val="50000"/>
                </a:schemeClr>
              </a:solidFill>
              <a:latin typeface="+mn-lt"/>
            </a:rPr>
            <a:t>veiklos kokybę</a:t>
          </a:r>
          <a:r>
            <a:rPr lang="en-US" sz="1600" b="1" kern="1200" dirty="0">
              <a:solidFill>
                <a:schemeClr val="accent1">
                  <a:lumMod val="50000"/>
                </a:schemeClr>
              </a:solidFill>
              <a:latin typeface="+mn-lt"/>
            </a:rPr>
            <a:t>;</a:t>
          </a:r>
          <a:r>
            <a:rPr lang="lt-LT" sz="1600" b="1" kern="1200" dirty="0">
              <a:solidFill>
                <a:schemeClr val="accent1">
                  <a:lumMod val="50000"/>
                </a:schemeClr>
              </a:solidFill>
              <a:latin typeface="+mn-lt"/>
            </a:rPr>
            <a:t> </a:t>
          </a:r>
          <a:endParaRPr lang="lt-LT" sz="1600" b="1" kern="1200" dirty="0">
            <a:solidFill>
              <a:schemeClr val="accent1">
                <a:lumMod val="50000"/>
              </a:schemeClr>
            </a:solidFill>
          </a:endParaRPr>
        </a:p>
        <a:p>
          <a:pPr marL="171450" lvl="1" indent="-171450" algn="l" defTabSz="711200">
            <a:lnSpc>
              <a:spcPct val="90000"/>
            </a:lnSpc>
            <a:spcBef>
              <a:spcPct val="0"/>
            </a:spcBef>
            <a:spcAft>
              <a:spcPct val="15000"/>
            </a:spcAft>
            <a:buFont typeface="Wingdings" panose="05000000000000000000" pitchFamily="2" charset="2"/>
            <a:buChar char="ü"/>
          </a:pPr>
          <a:r>
            <a:rPr lang="lt-LT" sz="1600" kern="1200" dirty="0">
              <a:solidFill>
                <a:schemeClr val="accent1">
                  <a:lumMod val="50000"/>
                </a:schemeClr>
              </a:solidFill>
              <a:latin typeface="+mn-lt"/>
            </a:rPr>
            <a:t>plėtoti ir sustiprinti </a:t>
          </a:r>
          <a:r>
            <a:rPr lang="lt-LT" sz="1600" b="1" kern="1200" dirty="0">
              <a:solidFill>
                <a:schemeClr val="accent1">
                  <a:lumMod val="50000"/>
                </a:schemeClr>
              </a:solidFill>
              <a:latin typeface="+mn-lt"/>
            </a:rPr>
            <a:t>partnerių tinklus</a:t>
          </a:r>
          <a:r>
            <a:rPr lang="lt-LT" sz="1600" kern="1200" dirty="0">
              <a:solidFill>
                <a:schemeClr val="accent1">
                  <a:lumMod val="50000"/>
                </a:schemeClr>
              </a:solidFill>
              <a:latin typeface="+mn-lt"/>
            </a:rPr>
            <a:t>;</a:t>
          </a:r>
        </a:p>
        <a:p>
          <a:pPr marL="171450" lvl="1" indent="-171450" algn="l" defTabSz="711200">
            <a:lnSpc>
              <a:spcPct val="90000"/>
            </a:lnSpc>
            <a:spcBef>
              <a:spcPct val="0"/>
            </a:spcBef>
            <a:spcAft>
              <a:spcPct val="15000"/>
            </a:spcAft>
            <a:buFont typeface="Wingdings" panose="05000000000000000000" pitchFamily="2" charset="2"/>
            <a:buChar char="ü"/>
          </a:pPr>
          <a:r>
            <a:rPr lang="lt-LT" sz="1600" kern="1200" dirty="0">
              <a:solidFill>
                <a:schemeClr val="accent1">
                  <a:lumMod val="50000"/>
                </a:schemeClr>
              </a:solidFill>
              <a:latin typeface="+mn-lt"/>
            </a:rPr>
            <a:t>tenkinti </a:t>
          </a:r>
          <a:r>
            <a:rPr lang="lt-LT" sz="1600" b="1" kern="1200" dirty="0">
              <a:solidFill>
                <a:schemeClr val="accent1">
                  <a:lumMod val="50000"/>
                </a:schemeClr>
              </a:solidFill>
              <a:latin typeface="+mn-lt"/>
            </a:rPr>
            <a:t>bendrus poreikius ir prioritetus </a:t>
          </a:r>
          <a:r>
            <a:rPr lang="lt-LT" sz="1600" kern="1200" dirty="0">
              <a:solidFill>
                <a:schemeClr val="accent1">
                  <a:lumMod val="50000"/>
                </a:schemeClr>
              </a:solidFill>
              <a:latin typeface="+mn-lt"/>
            </a:rPr>
            <a:t>švietimo, mokymo srityse;</a:t>
          </a:r>
        </a:p>
        <a:p>
          <a:pPr marL="171450" lvl="1" indent="-171450" algn="l" defTabSz="711200">
            <a:lnSpc>
              <a:spcPct val="90000"/>
            </a:lnSpc>
            <a:spcBef>
              <a:spcPct val="0"/>
            </a:spcBef>
            <a:spcAft>
              <a:spcPct val="15000"/>
            </a:spcAft>
            <a:buFont typeface="Wingdings" panose="05000000000000000000" pitchFamily="2" charset="2"/>
            <a:buChar char="ü"/>
          </a:pPr>
          <a:r>
            <a:rPr lang="lt-LT" sz="1600" kern="1200" dirty="0">
              <a:solidFill>
                <a:schemeClr val="accent1">
                  <a:lumMod val="50000"/>
                </a:schemeClr>
              </a:solidFill>
              <a:latin typeface="+mn-lt"/>
            </a:rPr>
            <a:t>sudaryti sąlygas </a:t>
          </a:r>
          <a:r>
            <a:rPr lang="lt-LT" sz="1600" b="1" kern="1200" dirty="0">
              <a:solidFill>
                <a:schemeClr val="accent1">
                  <a:lumMod val="50000"/>
                </a:schemeClr>
              </a:solidFill>
              <a:latin typeface="+mn-lt"/>
            </a:rPr>
            <a:t>pertvarkai ir pokyčiams </a:t>
          </a:r>
          <a:r>
            <a:rPr lang="lt-LT" sz="1600" kern="1200" dirty="0">
              <a:solidFill>
                <a:schemeClr val="accent1">
                  <a:lumMod val="50000"/>
                </a:schemeClr>
              </a:solidFill>
              <a:latin typeface="+mn-lt"/>
            </a:rPr>
            <a:t>(individualiu, organizaciniu ar sektorių lygiu), kurie sąlygotų </a:t>
          </a:r>
          <a:r>
            <a:rPr lang="lt-LT" sz="1600" b="1" kern="1200" dirty="0">
              <a:solidFill>
                <a:schemeClr val="accent1">
                  <a:lumMod val="50000"/>
                </a:schemeClr>
              </a:solidFill>
              <a:latin typeface="+mn-lt"/>
            </a:rPr>
            <a:t>naujų metodų, praktikų atsiradimą</a:t>
          </a:r>
          <a:r>
            <a:rPr lang="lt-LT" sz="1600" kern="1200" dirty="0">
              <a:solidFill>
                <a:schemeClr val="accent1">
                  <a:lumMod val="50000"/>
                </a:schemeClr>
              </a:solidFill>
              <a:latin typeface="+mn-lt"/>
            </a:rPr>
            <a:t>, proporcingai kiekvienos organizacijos kontekstui. </a:t>
          </a:r>
          <a:endParaRPr lang="en-US" sz="1600" b="0" kern="1200" noProof="0" dirty="0">
            <a:solidFill>
              <a:schemeClr val="accent1">
                <a:lumMod val="50000"/>
              </a:schemeClr>
            </a:solidFill>
            <a:latin typeface="+mn-lt"/>
          </a:endParaRPr>
        </a:p>
      </dsp:txBody>
      <dsp:txXfrm>
        <a:off x="50" y="2592676"/>
        <a:ext cx="4850748" cy="3122437"/>
      </dsp:txXfrm>
    </dsp:sp>
    <dsp:sp modelId="{8A182FDF-7A42-489E-AA40-F3DE1652E949}">
      <dsp:nvSpPr>
        <dsp:cNvPr id="0" name=""/>
        <dsp:cNvSpPr/>
      </dsp:nvSpPr>
      <dsp:spPr>
        <a:xfrm>
          <a:off x="5529952" y="753005"/>
          <a:ext cx="4850748" cy="1872000"/>
        </a:xfrm>
        <a:prstGeom prst="rect">
          <a:avLst/>
        </a:prstGeom>
        <a:solidFill>
          <a:schemeClr val="accent1">
            <a:shade val="80000"/>
            <a:hueOff val="306246"/>
            <a:satOff val="-4392"/>
            <a:lumOff val="25615"/>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100000"/>
            </a:lnSpc>
            <a:spcBef>
              <a:spcPct val="0"/>
            </a:spcBef>
            <a:spcAft>
              <a:spcPct val="35000"/>
            </a:spcAft>
            <a:buNone/>
          </a:pPr>
          <a:r>
            <a:rPr lang="lt-LT" sz="2400" b="1" kern="1200" dirty="0"/>
            <a:t>Mažos apimties partnerystės </a:t>
          </a:r>
        </a:p>
        <a:p>
          <a:pPr marL="0" lvl="0" indent="0" algn="ctr" defTabSz="1066800">
            <a:lnSpc>
              <a:spcPct val="100000"/>
            </a:lnSpc>
            <a:spcBef>
              <a:spcPct val="0"/>
            </a:spcBef>
            <a:spcAft>
              <a:spcPct val="35000"/>
            </a:spcAft>
            <a:buNone/>
          </a:pPr>
          <a:r>
            <a:rPr lang="lt-LT" sz="2000" kern="1200" dirty="0"/>
            <a:t>KA210 (angl. </a:t>
          </a:r>
          <a:r>
            <a:rPr lang="lt-LT" sz="2000" i="1" kern="1200" dirty="0" err="1"/>
            <a:t>Small-scale</a:t>
          </a:r>
          <a:r>
            <a:rPr lang="lt-LT" sz="2000" i="1" kern="1200" dirty="0"/>
            <a:t> </a:t>
          </a:r>
          <a:r>
            <a:rPr lang="lt-LT" sz="2000" i="1" kern="1200" dirty="0" err="1"/>
            <a:t>partnerships</a:t>
          </a:r>
          <a:r>
            <a:rPr lang="lt-LT" sz="2000" kern="1200" dirty="0"/>
            <a:t>) </a:t>
          </a:r>
        </a:p>
        <a:p>
          <a:pPr marL="0" lvl="0" indent="0" algn="ctr" defTabSz="1066800">
            <a:lnSpc>
              <a:spcPct val="100000"/>
            </a:lnSpc>
            <a:spcBef>
              <a:spcPct val="0"/>
            </a:spcBef>
            <a:spcAft>
              <a:spcPct val="35000"/>
            </a:spcAft>
            <a:buNone/>
          </a:pPr>
          <a:r>
            <a:rPr lang="lt-LT" sz="1800" b="1" kern="1200" dirty="0"/>
            <a:t>Bendrojo ugdymo, profesinio mokymo ir suaugusių švietimo sektoriams</a:t>
          </a:r>
          <a:endParaRPr lang="en-US" sz="1800" b="0" kern="1200" noProof="0" dirty="0">
            <a:latin typeface="+mn-lt"/>
          </a:endParaRPr>
        </a:p>
      </dsp:txBody>
      <dsp:txXfrm>
        <a:off x="5529952" y="753005"/>
        <a:ext cx="4850748" cy="1872000"/>
      </dsp:txXfrm>
    </dsp:sp>
    <dsp:sp modelId="{A41AC21E-7747-47F0-8554-0D9CE077622F}">
      <dsp:nvSpPr>
        <dsp:cNvPr id="0" name=""/>
        <dsp:cNvSpPr/>
      </dsp:nvSpPr>
      <dsp:spPr>
        <a:xfrm>
          <a:off x="5529903" y="2592676"/>
          <a:ext cx="4850748" cy="3122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lt-LT" sz="1600" b="1" kern="1200" dirty="0">
              <a:solidFill>
                <a:schemeClr val="accent6">
                  <a:lumMod val="75000"/>
                </a:schemeClr>
              </a:solidFill>
              <a:latin typeface="+mn-lt"/>
            </a:rPr>
            <a:t>naujoms, nepatyrusioms, mažiau patyrusioms</a:t>
          </a:r>
          <a:r>
            <a:rPr lang="lt-LT" sz="1600" kern="1200" dirty="0">
              <a:solidFill>
                <a:schemeClr val="accent6">
                  <a:lumMod val="75000"/>
                </a:schemeClr>
              </a:solidFill>
              <a:latin typeface="+mn-lt"/>
            </a:rPr>
            <a:t> </a:t>
          </a:r>
          <a:r>
            <a:rPr lang="lt-LT" sz="1600" kern="1200" dirty="0">
              <a:solidFill>
                <a:schemeClr val="accent1">
                  <a:lumMod val="50000"/>
                </a:schemeClr>
              </a:solidFill>
              <a:latin typeface="+mn-lt"/>
            </a:rPr>
            <a:t>organizacijoms;</a:t>
          </a:r>
          <a:endParaRPr lang="lt-LT" sz="1600" kern="1200" dirty="0">
            <a:solidFill>
              <a:schemeClr val="accent1">
                <a:lumMod val="50000"/>
              </a:schemeClr>
            </a:solidFill>
          </a:endParaRPr>
        </a:p>
        <a:p>
          <a:pPr marL="171450" lvl="1" indent="-171450" algn="l" defTabSz="711200">
            <a:lnSpc>
              <a:spcPct val="90000"/>
            </a:lnSpc>
            <a:spcBef>
              <a:spcPct val="0"/>
            </a:spcBef>
            <a:spcAft>
              <a:spcPct val="15000"/>
            </a:spcAft>
            <a:buFont typeface="Wingdings" panose="05000000000000000000" pitchFamily="2" charset="2"/>
            <a:buChar char="ü"/>
          </a:pPr>
          <a:r>
            <a:rPr lang="lt-LT" sz="1600" kern="1200" dirty="0">
              <a:solidFill>
                <a:schemeClr val="accent1">
                  <a:lumMod val="50000"/>
                </a:schemeClr>
              </a:solidFill>
              <a:latin typeface="+mn-lt"/>
            </a:rPr>
            <a:t>remti </a:t>
          </a:r>
          <a:r>
            <a:rPr lang="lt-LT" sz="1600" b="1" kern="1200" dirty="0">
              <a:solidFill>
                <a:schemeClr val="accent1">
                  <a:lumMod val="50000"/>
                </a:schemeClr>
              </a:solidFill>
              <a:latin typeface="+mn-lt"/>
            </a:rPr>
            <a:t>mažiau galimybių turinčių tikslinių grupių įtraukimą</a:t>
          </a:r>
          <a:r>
            <a:rPr lang="lt-LT" sz="1600" kern="1200" dirty="0">
              <a:solidFill>
                <a:schemeClr val="accent1">
                  <a:lumMod val="50000"/>
                </a:schemeClr>
              </a:solidFill>
              <a:latin typeface="+mn-lt"/>
            </a:rPr>
            <a:t>;</a:t>
          </a:r>
        </a:p>
        <a:p>
          <a:pPr marL="171450" lvl="1" indent="-171450" algn="l" defTabSz="711200">
            <a:lnSpc>
              <a:spcPct val="90000"/>
            </a:lnSpc>
            <a:spcBef>
              <a:spcPct val="0"/>
            </a:spcBef>
            <a:spcAft>
              <a:spcPct val="15000"/>
            </a:spcAft>
            <a:buFont typeface="Wingdings" panose="05000000000000000000" pitchFamily="2" charset="2"/>
            <a:buChar char="ü"/>
          </a:pPr>
          <a:r>
            <a:rPr lang="lt-LT" sz="1600" kern="1200" dirty="0">
              <a:solidFill>
                <a:schemeClr val="accent1">
                  <a:lumMod val="50000"/>
                </a:schemeClr>
              </a:solidFill>
              <a:latin typeface="+mn-lt"/>
            </a:rPr>
            <a:t>remti aktyvų </a:t>
          </a:r>
          <a:r>
            <a:rPr lang="lt-LT" sz="1600" b="1" kern="1200" dirty="0">
              <a:solidFill>
                <a:schemeClr val="accent1">
                  <a:lumMod val="50000"/>
                </a:schemeClr>
              </a:solidFill>
              <a:latin typeface="+mn-lt"/>
            </a:rPr>
            <a:t>Europos pilietiškumą </a:t>
          </a:r>
          <a:r>
            <a:rPr lang="lt-LT" sz="1600" kern="1200" dirty="0">
              <a:solidFill>
                <a:schemeClr val="accent1">
                  <a:lumMod val="50000"/>
                </a:schemeClr>
              </a:solidFill>
              <a:latin typeface="+mn-lt"/>
            </a:rPr>
            <a:t>ir perkelti europinę dimensiją į vietos lygmenį;</a:t>
          </a:r>
        </a:p>
        <a:p>
          <a:pPr marL="171450" lvl="1" indent="-171450" algn="l" defTabSz="711200">
            <a:lnSpc>
              <a:spcPct val="90000"/>
            </a:lnSpc>
            <a:spcBef>
              <a:spcPct val="0"/>
            </a:spcBef>
            <a:spcAft>
              <a:spcPct val="15000"/>
            </a:spcAft>
            <a:buFont typeface="Wingdings" panose="05000000000000000000" pitchFamily="2" charset="2"/>
            <a:buChar char="ü"/>
          </a:pPr>
          <a:r>
            <a:rPr lang="lt-LT" sz="1600" kern="1200" dirty="0">
              <a:solidFill>
                <a:schemeClr val="accent1">
                  <a:lumMod val="50000"/>
                </a:schemeClr>
              </a:solidFill>
              <a:latin typeface="+mn-lt"/>
            </a:rPr>
            <a:t>Kurti</a:t>
          </a:r>
          <a:r>
            <a:rPr lang="en-US" sz="1600" kern="1200" dirty="0">
              <a:solidFill>
                <a:schemeClr val="accent1">
                  <a:lumMod val="50000"/>
                </a:schemeClr>
              </a:solidFill>
              <a:latin typeface="+mn-lt"/>
            </a:rPr>
            <a:t>,</a:t>
          </a:r>
          <a:r>
            <a:rPr lang="lt-LT" sz="1600" kern="1200" dirty="0">
              <a:solidFill>
                <a:schemeClr val="accent1">
                  <a:lumMod val="50000"/>
                </a:schemeClr>
              </a:solidFill>
              <a:latin typeface="+mn-lt"/>
            </a:rPr>
            <a:t> plėtoti tarptautinius </a:t>
          </a:r>
          <a:r>
            <a:rPr lang="lt-LT" sz="1600" b="1" kern="1200" dirty="0">
              <a:solidFill>
                <a:schemeClr val="accent1">
                  <a:lumMod val="50000"/>
                </a:schemeClr>
              </a:solidFill>
              <a:latin typeface="+mn-lt"/>
            </a:rPr>
            <a:t>tinklus</a:t>
          </a:r>
          <a:r>
            <a:rPr lang="lt-LT" sz="1600" kern="1200" dirty="0">
              <a:solidFill>
                <a:schemeClr val="accent1">
                  <a:lumMod val="50000"/>
                </a:schemeClr>
              </a:solidFill>
              <a:latin typeface="+mn-lt"/>
            </a:rPr>
            <a:t>, </a:t>
          </a:r>
          <a:r>
            <a:rPr lang="lt-LT" sz="1600" b="1" kern="1200" dirty="0">
              <a:solidFill>
                <a:schemeClr val="accent1">
                  <a:lumMod val="50000"/>
                </a:schemeClr>
              </a:solidFill>
              <a:latin typeface="+mn-lt"/>
            </a:rPr>
            <a:t>skatinti sinergiją </a:t>
          </a:r>
          <a:r>
            <a:rPr lang="lt-LT" sz="1600" kern="1200" dirty="0">
              <a:solidFill>
                <a:schemeClr val="accent1">
                  <a:lumMod val="50000"/>
                </a:schemeClr>
              </a:solidFill>
              <a:latin typeface="+mn-lt"/>
            </a:rPr>
            <a:t>tarp vietos, regionų, nacionalinės</a:t>
          </a:r>
          <a:r>
            <a:rPr lang="en-US" sz="1600" kern="1200" dirty="0">
              <a:solidFill>
                <a:schemeClr val="accent1">
                  <a:lumMod val="50000"/>
                </a:schemeClr>
              </a:solidFill>
              <a:latin typeface="+mn-lt"/>
            </a:rPr>
            <a:t>,</a:t>
          </a:r>
          <a:r>
            <a:rPr lang="lt-LT" sz="1600" kern="1200" dirty="0">
              <a:solidFill>
                <a:schemeClr val="accent1">
                  <a:lumMod val="50000"/>
                </a:schemeClr>
              </a:solidFill>
              <a:latin typeface="+mn-lt"/>
            </a:rPr>
            <a:t> tarptautinės politikos</a:t>
          </a:r>
          <a:r>
            <a:rPr lang="en-US" sz="1600" kern="1200" dirty="0">
              <a:solidFill>
                <a:schemeClr val="accent1">
                  <a:lumMod val="50000"/>
                </a:schemeClr>
              </a:solidFill>
              <a:latin typeface="+mn-lt"/>
            </a:rPr>
            <a:t>;</a:t>
          </a:r>
          <a:endParaRPr lang="lt-LT" sz="1600" kern="1200" dirty="0">
            <a:solidFill>
              <a:schemeClr val="accent1">
                <a:lumMod val="50000"/>
              </a:schemeClr>
            </a:solidFill>
          </a:endParaRPr>
        </a:p>
        <a:p>
          <a:pPr marL="171450" lvl="1" indent="-171450" algn="l" defTabSz="711200">
            <a:lnSpc>
              <a:spcPct val="90000"/>
            </a:lnSpc>
            <a:spcBef>
              <a:spcPct val="0"/>
            </a:spcBef>
            <a:spcAft>
              <a:spcPct val="15000"/>
            </a:spcAft>
            <a:buFont typeface="Wingdings" panose="05000000000000000000" pitchFamily="2" charset="2"/>
            <a:buChar char="ü"/>
          </a:pPr>
          <a:r>
            <a:rPr lang="lt-LT" sz="1600" kern="1200" dirty="0">
              <a:solidFill>
                <a:schemeClr val="accent1">
                  <a:lumMod val="50000"/>
                </a:schemeClr>
              </a:solidFill>
            </a:rPr>
            <a:t>gerinti </a:t>
          </a:r>
          <a:r>
            <a:rPr lang="lt-LT" sz="1600" b="1" kern="1200" dirty="0">
              <a:solidFill>
                <a:schemeClr val="accent1">
                  <a:lumMod val="50000"/>
                </a:schemeClr>
              </a:solidFill>
            </a:rPr>
            <a:t>organizacijų veiklos kokybę</a:t>
          </a:r>
          <a:r>
            <a:rPr lang="en-US" sz="1600" kern="1200" dirty="0">
              <a:solidFill>
                <a:schemeClr val="accent1">
                  <a:lumMod val="50000"/>
                </a:schemeClr>
              </a:solidFill>
            </a:rPr>
            <a:t>, </a:t>
          </a:r>
          <a:r>
            <a:rPr lang="lt-LT" sz="1600" kern="1200" dirty="0">
              <a:solidFill>
                <a:schemeClr val="accent1">
                  <a:lumMod val="50000"/>
                </a:schemeClr>
              </a:solidFill>
            </a:rPr>
            <a:t>plėtoti ir sustiprinti partnerių tinklus</a:t>
          </a:r>
          <a:r>
            <a:rPr lang="en-US" sz="1600" kern="1200" dirty="0">
              <a:solidFill>
                <a:schemeClr val="accent1">
                  <a:lumMod val="50000"/>
                </a:schemeClr>
              </a:solidFill>
            </a:rPr>
            <a:t>, </a:t>
          </a:r>
          <a:r>
            <a:rPr lang="lt-LT" sz="1600" kern="1200" dirty="0">
              <a:solidFill>
                <a:schemeClr val="accent1">
                  <a:lumMod val="50000"/>
                </a:schemeClr>
              </a:solidFill>
            </a:rPr>
            <a:t>sudaryti sąlygas pertvarkai ir pokyčiams</a:t>
          </a:r>
          <a:r>
            <a:rPr lang="en-US" sz="1600" kern="1200" dirty="0">
              <a:solidFill>
                <a:schemeClr val="accent1">
                  <a:lumMod val="50000"/>
                </a:schemeClr>
              </a:solidFill>
            </a:rPr>
            <a:t>, </a:t>
          </a:r>
          <a:r>
            <a:rPr lang="en-US" sz="1600" kern="1200" dirty="0" err="1">
              <a:solidFill>
                <a:schemeClr val="accent1">
                  <a:lumMod val="50000"/>
                </a:schemeClr>
              </a:solidFill>
            </a:rPr>
            <a:t>nauj</a:t>
          </a:r>
          <a:r>
            <a:rPr lang="lt-LT" sz="1600" kern="1200" dirty="0">
              <a:solidFill>
                <a:schemeClr val="accent1">
                  <a:lumMod val="50000"/>
                </a:schemeClr>
              </a:solidFill>
            </a:rPr>
            <a:t>ų praktikų </a:t>
          </a:r>
          <a:r>
            <a:rPr lang="en-US" sz="1600" kern="1200" dirty="0" err="1">
              <a:solidFill>
                <a:schemeClr val="accent1">
                  <a:lumMod val="50000"/>
                </a:schemeClr>
              </a:solidFill>
            </a:rPr>
            <a:t>diegim</a:t>
          </a:r>
          <a:r>
            <a:rPr lang="lt-LT" sz="1600" kern="1200" dirty="0">
              <a:solidFill>
                <a:schemeClr val="accent1">
                  <a:lumMod val="50000"/>
                </a:schemeClr>
              </a:solidFill>
            </a:rPr>
            <a:t>ą</a:t>
          </a:r>
          <a:r>
            <a:rPr lang="en-US" sz="1600" kern="1200" dirty="0">
              <a:solidFill>
                <a:schemeClr val="accent1">
                  <a:lumMod val="50000"/>
                </a:schemeClr>
              </a:solidFill>
            </a:rPr>
            <a:t>.</a:t>
          </a:r>
          <a:endParaRPr lang="lt-LT" sz="1600" kern="1200" dirty="0">
            <a:solidFill>
              <a:schemeClr val="accent1">
                <a:lumMod val="50000"/>
              </a:schemeClr>
            </a:solidFill>
          </a:endParaRPr>
        </a:p>
      </dsp:txBody>
      <dsp:txXfrm>
        <a:off x="5529903" y="2592676"/>
        <a:ext cx="4850748" cy="3122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86FD9-89DD-4FD2-B15B-4D68A682E8C1}">
      <dsp:nvSpPr>
        <dsp:cNvPr id="0" name=""/>
        <dsp:cNvSpPr/>
      </dsp:nvSpPr>
      <dsp:spPr>
        <a:xfrm>
          <a:off x="46" y="121939"/>
          <a:ext cx="4461276" cy="1784510"/>
        </a:xfrm>
        <a:prstGeom prst="rect">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err="1"/>
            <a:t>Bendradarbiavimo</a:t>
          </a:r>
          <a:r>
            <a:rPr lang="en-US" sz="2400" b="1" kern="1200" dirty="0"/>
            <a:t> </a:t>
          </a:r>
          <a:r>
            <a:rPr lang="lt-LT" sz="2400" b="1" kern="1200" dirty="0"/>
            <a:t>partnerystės</a:t>
          </a:r>
        </a:p>
        <a:p>
          <a:pPr marL="0" lvl="0" indent="0" algn="ctr" defTabSz="1066800">
            <a:lnSpc>
              <a:spcPct val="90000"/>
            </a:lnSpc>
            <a:spcBef>
              <a:spcPct val="0"/>
            </a:spcBef>
            <a:spcAft>
              <a:spcPct val="35000"/>
            </a:spcAft>
            <a:buNone/>
          </a:pPr>
          <a:r>
            <a:rPr lang="lt-LT" sz="2400" b="1" kern="1200" dirty="0"/>
            <a:t>KA220</a:t>
          </a:r>
          <a:endParaRPr lang="lt-LT" sz="2400" kern="1200" dirty="0"/>
        </a:p>
      </dsp:txBody>
      <dsp:txXfrm>
        <a:off x="46" y="121939"/>
        <a:ext cx="4461276" cy="1784510"/>
      </dsp:txXfrm>
    </dsp:sp>
    <dsp:sp modelId="{458D1440-356F-4DA4-A027-21B5182607CB}">
      <dsp:nvSpPr>
        <dsp:cNvPr id="0" name=""/>
        <dsp:cNvSpPr/>
      </dsp:nvSpPr>
      <dsp:spPr>
        <a:xfrm>
          <a:off x="46" y="1906449"/>
          <a:ext cx="4461276"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lt-LT" sz="1600" b="1" kern="1200">
              <a:solidFill>
                <a:srgbClr val="ED7D31">
                  <a:lumMod val="75000"/>
                </a:srgbClr>
              </a:solidFill>
              <a:latin typeface="Calibri"/>
              <a:ea typeface="+mn-ea"/>
              <a:cs typeface="+mn-cs"/>
            </a:rPr>
            <a:t>Visų tipų </a:t>
          </a:r>
          <a:r>
            <a:rPr lang="lt-LT" sz="1600" b="1" kern="1200">
              <a:solidFill>
                <a:schemeClr val="accent2">
                  <a:lumMod val="75000"/>
                </a:schemeClr>
              </a:solidFill>
              <a:latin typeface="Calibri"/>
              <a:ea typeface="+mn-ea"/>
              <a:cs typeface="+mn-cs"/>
            </a:rPr>
            <a:t>organizacijos</a:t>
          </a:r>
          <a:r>
            <a:rPr lang="lt-LT" sz="1600" kern="1200"/>
            <a:t>, </a:t>
          </a:r>
          <a:r>
            <a:rPr lang="lt-LT" sz="1600" kern="1200">
              <a:solidFill>
                <a:schemeClr val="accent1">
                  <a:lumMod val="50000"/>
                </a:schemeClr>
              </a:solidFill>
            </a:rPr>
            <a:t>veikiančios bet kurioje švietimo, mokymo srityje arba </a:t>
          </a:r>
          <a:r>
            <a:rPr lang="lt-LT" sz="1600" b="1" kern="1200">
              <a:solidFill>
                <a:schemeClr val="accent1">
                  <a:lumMod val="50000"/>
                </a:schemeClr>
              </a:solidFill>
              <a:latin typeface="Calibri"/>
              <a:ea typeface="+mn-ea"/>
              <a:cs typeface="+mn-cs"/>
            </a:rPr>
            <a:t>kituose</a:t>
          </a:r>
          <a:r>
            <a:rPr lang="lt-LT" sz="1600" kern="1200">
              <a:solidFill>
                <a:schemeClr val="accent1">
                  <a:lumMod val="50000"/>
                </a:schemeClr>
              </a:solidFill>
            </a:rPr>
            <a:t> socialiniuose ir (arba) ekonomikos sektoriuose.</a:t>
          </a:r>
          <a:endParaRPr lang="lt-LT" sz="1600" kern="1200" dirty="0">
            <a:solidFill>
              <a:schemeClr val="accent1">
                <a:lumMod val="50000"/>
              </a:schemeClr>
            </a:solidFill>
          </a:endParaRPr>
        </a:p>
        <a:p>
          <a:pPr marL="171450" lvl="1" indent="-171450" algn="l" defTabSz="711200">
            <a:lnSpc>
              <a:spcPct val="90000"/>
            </a:lnSpc>
            <a:spcBef>
              <a:spcPct val="0"/>
            </a:spcBef>
            <a:spcAft>
              <a:spcPct val="15000"/>
            </a:spcAft>
            <a:buFont typeface="Wingdings" panose="05000000000000000000" pitchFamily="2" charset="2"/>
            <a:buChar char="ü"/>
          </a:pPr>
          <a:endParaRPr lang="lt-LT" sz="1600" kern="1200" dirty="0">
            <a:solidFill>
              <a:schemeClr val="accent1">
                <a:lumMod val="50000"/>
              </a:schemeClr>
            </a:solidFill>
          </a:endParaRPr>
        </a:p>
        <a:p>
          <a:pPr marL="171450" lvl="1" indent="-171450" algn="l" defTabSz="711200">
            <a:lnSpc>
              <a:spcPct val="90000"/>
            </a:lnSpc>
            <a:spcBef>
              <a:spcPct val="0"/>
            </a:spcBef>
            <a:spcAft>
              <a:spcPct val="15000"/>
            </a:spcAft>
            <a:buFont typeface="Wingdings" panose="05000000000000000000" pitchFamily="2" charset="2"/>
            <a:buChar char="ü"/>
          </a:pPr>
          <a:r>
            <a:rPr lang="lt-LT" sz="1600" kern="1200" dirty="0">
              <a:solidFill>
                <a:schemeClr val="accent1">
                  <a:lumMod val="50000"/>
                </a:schemeClr>
              </a:solidFill>
            </a:rPr>
            <a:t>Organizacijos, vykdančios veiklą, kuri yra susijusi su planuojama veikla.</a:t>
          </a:r>
          <a:r>
            <a:rPr lang="lt-LT" sz="1800" kern="1200" dirty="0">
              <a:solidFill>
                <a:schemeClr val="accent1">
                  <a:lumMod val="50000"/>
                </a:schemeClr>
              </a:solidFill>
            </a:rPr>
            <a:t> </a:t>
          </a:r>
        </a:p>
      </dsp:txBody>
      <dsp:txXfrm>
        <a:off x="46" y="1906449"/>
        <a:ext cx="4461276" cy="2854800"/>
      </dsp:txXfrm>
    </dsp:sp>
    <dsp:sp modelId="{7D355ABF-836D-45B7-A759-7D400C3035C8}">
      <dsp:nvSpPr>
        <dsp:cNvPr id="0" name=""/>
        <dsp:cNvSpPr/>
      </dsp:nvSpPr>
      <dsp:spPr>
        <a:xfrm>
          <a:off x="5085902" y="121939"/>
          <a:ext cx="4461276" cy="1784510"/>
        </a:xfrm>
        <a:prstGeom prst="rect">
          <a:avLst/>
        </a:prstGeom>
        <a:solidFill>
          <a:schemeClr val="accent1">
            <a:shade val="80000"/>
            <a:hueOff val="306246"/>
            <a:satOff val="-4392"/>
            <a:lumOff val="25615"/>
            <a:alphaOff val="0"/>
          </a:schemeClr>
        </a:solidFill>
        <a:ln w="25400" cap="flat" cmpd="sng" algn="ctr">
          <a:solidFill>
            <a:schemeClr val="accent1">
              <a:shade val="80000"/>
              <a:hueOff val="306246"/>
              <a:satOff val="-4392"/>
              <a:lumOff val="2561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lt-LT" sz="2400" b="1" kern="1200" dirty="0"/>
            <a:t>Mažos apimties partnerystės</a:t>
          </a:r>
        </a:p>
        <a:p>
          <a:pPr marL="0" lvl="0" indent="0" algn="ctr" defTabSz="1066800">
            <a:lnSpc>
              <a:spcPct val="90000"/>
            </a:lnSpc>
            <a:spcBef>
              <a:spcPct val="0"/>
            </a:spcBef>
            <a:spcAft>
              <a:spcPct val="35000"/>
            </a:spcAft>
            <a:buNone/>
          </a:pPr>
          <a:r>
            <a:rPr lang="lt-LT" sz="2400" b="1" kern="1200" dirty="0"/>
            <a:t>KA210</a:t>
          </a:r>
        </a:p>
      </dsp:txBody>
      <dsp:txXfrm>
        <a:off x="5085902" y="121939"/>
        <a:ext cx="4461276" cy="1784510"/>
      </dsp:txXfrm>
    </dsp:sp>
    <dsp:sp modelId="{4BB2B9D9-1B2B-47D2-8A01-BA6A87E42A68}">
      <dsp:nvSpPr>
        <dsp:cNvPr id="0" name=""/>
        <dsp:cNvSpPr/>
      </dsp:nvSpPr>
      <dsp:spPr>
        <a:xfrm>
          <a:off x="5085902" y="1906449"/>
          <a:ext cx="4461276"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lt-LT" sz="1600" b="0" kern="1200" dirty="0">
              <a:solidFill>
                <a:schemeClr val="accent1">
                  <a:lumMod val="50000"/>
                </a:schemeClr>
              </a:solidFill>
            </a:rPr>
            <a:t>Visų tipų </a:t>
          </a:r>
          <a:r>
            <a:rPr lang="lt-LT" sz="1600" b="1" kern="1200" dirty="0">
              <a:solidFill>
                <a:srgbClr val="ED7D31">
                  <a:lumMod val="75000"/>
                </a:srgbClr>
              </a:solidFill>
              <a:latin typeface="Calibri"/>
              <a:ea typeface="+mn-ea"/>
              <a:cs typeface="+mn-cs"/>
            </a:rPr>
            <a:t>naujos organizacijos</a:t>
          </a:r>
          <a:r>
            <a:rPr lang="lt-LT" sz="1600" b="1" kern="1200" dirty="0">
              <a:solidFill>
                <a:schemeClr val="accent1">
                  <a:lumMod val="50000"/>
                </a:schemeClr>
              </a:solidFill>
            </a:rPr>
            <a:t>, </a:t>
          </a:r>
          <a:r>
            <a:rPr lang="lt-LT" sz="1600" b="0" kern="1200" dirty="0">
              <a:solidFill>
                <a:schemeClr val="accent1">
                  <a:lumMod val="50000"/>
                </a:schemeClr>
              </a:solidFill>
            </a:rPr>
            <a:t>kurios kaip koordinatorės ar partnerės </a:t>
          </a:r>
          <a:r>
            <a:rPr lang="lt-LT" sz="1600" b="1" kern="1200" dirty="0">
              <a:solidFill>
                <a:schemeClr val="accent1">
                  <a:lumMod val="50000"/>
                </a:schemeClr>
              </a:solidFill>
            </a:rPr>
            <a:t>nebuvo gavusios dotacijos programos</a:t>
          </a:r>
          <a:r>
            <a:rPr lang="lt-LT" sz="1600" b="0" kern="1200" dirty="0">
              <a:solidFill>
                <a:schemeClr val="accent1">
                  <a:lumMod val="50000"/>
                </a:schemeClr>
              </a:solidFill>
            </a:rPr>
            <a:t>  „Erasmus+“KA2 projektų įgyvendinimui; </a:t>
          </a:r>
        </a:p>
        <a:p>
          <a:pPr marL="171450" lvl="1" indent="-171450" algn="l" defTabSz="711200">
            <a:lnSpc>
              <a:spcPct val="90000"/>
            </a:lnSpc>
            <a:spcBef>
              <a:spcPct val="0"/>
            </a:spcBef>
            <a:spcAft>
              <a:spcPct val="15000"/>
            </a:spcAft>
            <a:buFont typeface="Wingdings" panose="05000000000000000000" pitchFamily="2" charset="2"/>
            <a:buChar char="ü"/>
          </a:pPr>
          <a:endParaRPr lang="lt-LT" sz="1600" b="0" kern="1200" dirty="0">
            <a:solidFill>
              <a:schemeClr val="accent1">
                <a:lumMod val="50000"/>
              </a:schemeClr>
            </a:solidFill>
          </a:endParaRPr>
        </a:p>
        <a:p>
          <a:pPr marL="171450" lvl="1" indent="-171450" algn="l" defTabSz="711200">
            <a:lnSpc>
              <a:spcPct val="90000"/>
            </a:lnSpc>
            <a:spcBef>
              <a:spcPct val="0"/>
            </a:spcBef>
            <a:spcAft>
              <a:spcPct val="15000"/>
            </a:spcAft>
            <a:buFont typeface="Wingdings" panose="05000000000000000000" pitchFamily="2" charset="2"/>
            <a:buChar char="ü"/>
          </a:pPr>
          <a:r>
            <a:rPr lang="lt-LT" sz="1600" b="1" kern="1200" dirty="0">
              <a:solidFill>
                <a:schemeClr val="accent1">
                  <a:lumMod val="50000"/>
                </a:schemeClr>
              </a:solidFill>
              <a:latin typeface="Calibri"/>
              <a:ea typeface="+mn-ea"/>
              <a:cs typeface="+mn-cs"/>
            </a:rPr>
            <a:t>Nepatyrusios, mažiau patyrusios organizacijos</a:t>
          </a:r>
          <a:r>
            <a:rPr lang="lt-LT" sz="1600" b="1" kern="1200" dirty="0">
              <a:solidFill>
                <a:schemeClr val="accent1">
                  <a:lumMod val="50000"/>
                </a:schemeClr>
              </a:solidFill>
            </a:rPr>
            <a:t>, </a:t>
          </a:r>
          <a:r>
            <a:rPr lang="lt-LT" sz="1600" b="0" kern="1200" dirty="0">
              <a:solidFill>
                <a:schemeClr val="accent1">
                  <a:lumMod val="50000"/>
                </a:schemeClr>
              </a:solidFill>
            </a:rPr>
            <a:t>kurios kaip koordinatorės </a:t>
          </a:r>
          <a:r>
            <a:rPr lang="lt-LT" sz="1600" kern="1200" dirty="0">
              <a:solidFill>
                <a:schemeClr val="accent1">
                  <a:lumMod val="50000"/>
                </a:schemeClr>
              </a:solidFill>
            </a:rPr>
            <a:t>per pastaruosius </a:t>
          </a:r>
          <a:r>
            <a:rPr lang="lt-LT" sz="1600" b="1" kern="1200" dirty="0">
              <a:solidFill>
                <a:schemeClr val="accent1">
                  <a:lumMod val="50000"/>
                </a:schemeClr>
              </a:solidFill>
            </a:rPr>
            <a:t>7 </a:t>
          </a:r>
          <a:r>
            <a:rPr lang="lt-LT" sz="1600" kern="1200" dirty="0">
              <a:solidFill>
                <a:schemeClr val="accent1">
                  <a:lumMod val="50000"/>
                </a:schemeClr>
              </a:solidFill>
            </a:rPr>
            <a:t>metus </a:t>
          </a:r>
          <a:r>
            <a:rPr lang="lt-LT" sz="1600" b="1" kern="1200" dirty="0">
              <a:solidFill>
                <a:schemeClr val="accent1">
                  <a:lumMod val="50000"/>
                </a:schemeClr>
              </a:solidFill>
            </a:rPr>
            <a:t>nebuvo gavusios</a:t>
          </a:r>
          <a:r>
            <a:rPr lang="lt-LT" sz="1600" kern="1200" dirty="0">
              <a:solidFill>
                <a:schemeClr val="accent1">
                  <a:lumMod val="50000"/>
                </a:schemeClr>
              </a:solidFill>
            </a:rPr>
            <a:t>/ ar daugiau nei </a:t>
          </a:r>
          <a:r>
            <a:rPr lang="lt-LT" sz="1600" b="1" kern="1200" dirty="0">
              <a:solidFill>
                <a:schemeClr val="accent1">
                  <a:lumMod val="50000"/>
                </a:schemeClr>
              </a:solidFill>
            </a:rPr>
            <a:t>du kartus</a:t>
          </a:r>
          <a:r>
            <a:rPr lang="lt-LT" sz="1600" kern="1200" dirty="0">
              <a:solidFill>
                <a:schemeClr val="accent1">
                  <a:lumMod val="50000"/>
                </a:schemeClr>
              </a:solidFill>
            </a:rPr>
            <a:t> nebuvo gavusios dotacijos programos „Erasmus+“ KA2 projektų įgyvendinimui.</a:t>
          </a:r>
          <a:endParaRPr lang="lt-LT" sz="1600" b="0" kern="1200" dirty="0">
            <a:solidFill>
              <a:schemeClr val="accent1">
                <a:lumMod val="50000"/>
              </a:schemeClr>
            </a:solidFill>
          </a:endParaRPr>
        </a:p>
      </dsp:txBody>
      <dsp:txXfrm>
        <a:off x="5085902" y="1906449"/>
        <a:ext cx="4461276"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B49D3-1091-4960-A998-62B2E2D9F4A9}">
      <dsp:nvSpPr>
        <dsp:cNvPr id="0" name=""/>
        <dsp:cNvSpPr/>
      </dsp:nvSpPr>
      <dsp:spPr>
        <a:xfrm rot="5400000">
          <a:off x="651853" y="191"/>
          <a:ext cx="5137783" cy="5137399"/>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5EB7F-C920-487A-A640-EA1B1A1A7C35}">
      <dsp:nvSpPr>
        <dsp:cNvPr id="0" name=""/>
        <dsp:cNvSpPr/>
      </dsp:nvSpPr>
      <dsp:spPr>
        <a:xfrm rot="16200000">
          <a:off x="6484439" y="677686"/>
          <a:ext cx="4047648" cy="3782410"/>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1F464-59F5-4029-BB8C-C693BCB1378D}">
      <dsp:nvSpPr>
        <dsp:cNvPr id="0" name=""/>
        <dsp:cNvSpPr/>
      </dsp:nvSpPr>
      <dsp:spPr>
        <a:xfrm>
          <a:off x="6498339" y="4177288"/>
          <a:ext cx="3901004" cy="102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lt-LT" sz="2400" b="1" kern="1200" dirty="0">
              <a:solidFill>
                <a:schemeClr val="tx1"/>
              </a:solidFill>
              <a:latin typeface="Calibri" pitchFamily="34" charset="0"/>
              <a:cs typeface="Calibri" pitchFamily="34" charset="0"/>
            </a:rPr>
            <a:t>Trečiosios valstybės, kurios nėra asocijuotosios Programos valstybės</a:t>
          </a:r>
          <a:endParaRPr lang="en-US" sz="2400" kern="1200" dirty="0"/>
        </a:p>
      </dsp:txBody>
      <dsp:txXfrm>
        <a:off x="6498339" y="4177288"/>
        <a:ext cx="3901004" cy="1027886"/>
      </dsp:txXfrm>
    </dsp:sp>
    <dsp:sp modelId="{EB65F0FC-A000-44F3-B817-1653DBDFE669}">
      <dsp:nvSpPr>
        <dsp:cNvPr id="0" name=""/>
        <dsp:cNvSpPr/>
      </dsp:nvSpPr>
      <dsp:spPr>
        <a:xfrm>
          <a:off x="7527497" y="708135"/>
          <a:ext cx="1837162" cy="1837162"/>
        </a:xfrm>
        <a:prstGeom prst="ellipse">
          <a:avLst/>
        </a:prstGeom>
        <a:solidFill>
          <a:schemeClr val="accent1">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t-LT" altLang="lt-LT" sz="2000" b="1" kern="1200" dirty="0">
              <a:solidFill>
                <a:schemeClr val="tx1"/>
              </a:solidFill>
              <a:ea typeface="ＭＳ Ｐゴシック" pitchFamily="34" charset="-128"/>
            </a:rPr>
            <a:t>Vakarų Balkanai </a:t>
          </a:r>
          <a:endParaRPr lang="en-US" sz="2000" b="1" kern="1200" dirty="0"/>
        </a:p>
      </dsp:txBody>
      <dsp:txXfrm>
        <a:off x="7739478" y="955445"/>
        <a:ext cx="1413201" cy="582945"/>
      </dsp:txXfrm>
    </dsp:sp>
    <dsp:sp modelId="{A3256F51-B293-42D2-B9D9-D7ED20643058}">
      <dsp:nvSpPr>
        <dsp:cNvPr id="0" name=""/>
        <dsp:cNvSpPr/>
      </dsp:nvSpPr>
      <dsp:spPr>
        <a:xfrm>
          <a:off x="8340089" y="1520726"/>
          <a:ext cx="1837162" cy="1837162"/>
        </a:xfrm>
        <a:prstGeom prst="ellipse">
          <a:avLst/>
        </a:prstGeom>
        <a:solidFill>
          <a:schemeClr val="accent1">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t-LT" altLang="lt-LT" sz="2000" b="1" kern="1200" dirty="0">
              <a:solidFill>
                <a:schemeClr val="tx1"/>
              </a:solidFill>
              <a:ea typeface="ＭＳ Ｐゴシック" pitchFamily="34" charset="-128"/>
            </a:rPr>
            <a:t>Rytų partnerystės šalys </a:t>
          </a:r>
        </a:p>
      </dsp:txBody>
      <dsp:txXfrm>
        <a:off x="9329330" y="1732706"/>
        <a:ext cx="706600" cy="1413201"/>
      </dsp:txXfrm>
    </dsp:sp>
    <dsp:sp modelId="{27C8F6F9-CC0C-486D-940F-C77E22C713B8}">
      <dsp:nvSpPr>
        <dsp:cNvPr id="0" name=""/>
        <dsp:cNvSpPr/>
      </dsp:nvSpPr>
      <dsp:spPr>
        <a:xfrm>
          <a:off x="7527497" y="2333317"/>
          <a:ext cx="1837162" cy="1837162"/>
        </a:xfrm>
        <a:prstGeom prst="ellipse">
          <a:avLst/>
        </a:prstGeom>
        <a:solidFill>
          <a:schemeClr val="accent1">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t-LT" altLang="lt-LT" sz="2000" b="1" kern="1200" dirty="0">
              <a:solidFill>
                <a:schemeClr val="tx1"/>
              </a:solidFill>
              <a:ea typeface="ＭＳ Ｐゴシック" pitchFamily="34" charset="-128"/>
            </a:rPr>
            <a:t>Pietų Viduržemio šalys </a:t>
          </a:r>
        </a:p>
      </dsp:txBody>
      <dsp:txXfrm>
        <a:off x="7739478" y="3340224"/>
        <a:ext cx="1413201" cy="582945"/>
      </dsp:txXfrm>
    </dsp:sp>
    <dsp:sp modelId="{1904AA6C-80C7-4DCD-B011-75C4E5A5061A}">
      <dsp:nvSpPr>
        <dsp:cNvPr id="0" name=""/>
        <dsp:cNvSpPr/>
      </dsp:nvSpPr>
      <dsp:spPr>
        <a:xfrm>
          <a:off x="6715219" y="1520726"/>
          <a:ext cx="1836537" cy="1837162"/>
        </a:xfrm>
        <a:prstGeom prst="ellipse">
          <a:avLst/>
        </a:prstGeom>
        <a:solidFill>
          <a:schemeClr val="accent1">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t-LT" altLang="lt-LT" sz="2000" b="1" kern="1200" dirty="0">
              <a:solidFill>
                <a:schemeClr val="tx1"/>
              </a:solidFill>
              <a:ea typeface="ＭＳ Ｐゴシック" pitchFamily="34" charset="-128"/>
            </a:rPr>
            <a:t>Azijos šalys</a:t>
          </a:r>
          <a:endParaRPr lang="lt-LT" sz="2000" b="1" kern="1200" dirty="0">
            <a:solidFill>
              <a:schemeClr val="tx1"/>
            </a:solidFill>
            <a:latin typeface="Calibri" pitchFamily="34" charset="0"/>
            <a:cs typeface="Calibri" pitchFamily="34" charset="0"/>
          </a:endParaRPr>
        </a:p>
      </dsp:txBody>
      <dsp:txXfrm>
        <a:off x="6856491" y="1732706"/>
        <a:ext cx="706360" cy="1413201"/>
      </dsp:txXfrm>
    </dsp:sp>
    <dsp:sp modelId="{56B2E1ED-551F-4E0B-8D60-7590D98BA1DE}">
      <dsp:nvSpPr>
        <dsp:cNvPr id="0" name=""/>
        <dsp:cNvSpPr/>
      </dsp:nvSpPr>
      <dsp:spPr>
        <a:xfrm>
          <a:off x="1551348" y="192828"/>
          <a:ext cx="2437665" cy="205257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t-LT" sz="2800" b="1" kern="1200" dirty="0">
              <a:solidFill>
                <a:schemeClr val="tx1"/>
              </a:solidFill>
              <a:ea typeface="ＭＳ Ｐゴシック" pitchFamily="34" charset="-128"/>
            </a:rPr>
            <a:t>27 ES valstybės narės</a:t>
          </a:r>
          <a:endParaRPr lang="en-US" sz="2800" kern="1200" dirty="0"/>
        </a:p>
      </dsp:txBody>
      <dsp:txXfrm>
        <a:off x="1908336" y="493421"/>
        <a:ext cx="1723689" cy="1451390"/>
      </dsp:txXfrm>
    </dsp:sp>
    <dsp:sp modelId="{F0273195-B5D5-4450-A9B1-D2A0079D3A36}">
      <dsp:nvSpPr>
        <dsp:cNvPr id="0" name=""/>
        <dsp:cNvSpPr/>
      </dsp:nvSpPr>
      <dsp:spPr>
        <a:xfrm>
          <a:off x="1412328" y="2157905"/>
          <a:ext cx="844951" cy="8448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F45D0DB-7225-4714-87D0-D2242C41498E}">
      <dsp:nvSpPr>
        <dsp:cNvPr id="0" name=""/>
        <dsp:cNvSpPr/>
      </dsp:nvSpPr>
      <dsp:spPr>
        <a:xfrm>
          <a:off x="4122077" y="1073240"/>
          <a:ext cx="491583" cy="4917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6C8F4EF-7805-4A49-9E7D-292D0C0C7A00}">
      <dsp:nvSpPr>
        <dsp:cNvPr id="0" name=""/>
        <dsp:cNvSpPr/>
      </dsp:nvSpPr>
      <dsp:spPr>
        <a:xfrm>
          <a:off x="2442276" y="2046615"/>
          <a:ext cx="3027859" cy="20661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b="1" kern="1200" dirty="0">
              <a:solidFill>
                <a:schemeClr val="tx1"/>
              </a:solidFill>
              <a:ea typeface="ＭＳ Ｐゴシック" pitchFamily="34" charset="-128"/>
            </a:rPr>
            <a:t>Programos asocijuotosios trečiosios valstybės</a:t>
          </a:r>
          <a:r>
            <a:rPr lang="lt-LT" sz="2800" b="1" kern="1200" dirty="0">
              <a:solidFill>
                <a:schemeClr val="tx1"/>
              </a:solidFill>
              <a:ea typeface="ＭＳ Ｐゴシック" pitchFamily="34" charset="-128"/>
            </a:rPr>
            <a:t>: </a:t>
          </a:r>
          <a:r>
            <a:rPr lang="lt-LT" sz="1000" kern="1200" dirty="0">
              <a:solidFill>
                <a:schemeClr val="tx1"/>
              </a:solidFill>
              <a:ea typeface="ＭＳ Ｐゴシック" pitchFamily="34" charset="-128"/>
            </a:rPr>
            <a:t>Norvegija, Islandija, Lichtenšteinas, Turkija, Šiaurės Makedonija, Serbija</a:t>
          </a:r>
          <a:endParaRPr lang="en-US" sz="1000" kern="1200" dirty="0"/>
        </a:p>
      </dsp:txBody>
      <dsp:txXfrm>
        <a:off x="2885696" y="2349201"/>
        <a:ext cx="2141019" cy="1461015"/>
      </dsp:txXfrm>
    </dsp:sp>
    <dsp:sp modelId="{CC5C276C-7003-473C-A51F-E2ECB2F2C092}">
      <dsp:nvSpPr>
        <dsp:cNvPr id="0" name=""/>
        <dsp:cNvSpPr/>
      </dsp:nvSpPr>
      <dsp:spPr>
        <a:xfrm>
          <a:off x="3275852" y="4045418"/>
          <a:ext cx="491583" cy="4917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55D94E3-4802-43EC-A422-ABA7BCD48086}">
      <dsp:nvSpPr>
        <dsp:cNvPr id="0" name=""/>
        <dsp:cNvSpPr/>
      </dsp:nvSpPr>
      <dsp:spPr>
        <a:xfrm>
          <a:off x="1383566" y="4332324"/>
          <a:ext cx="3901004" cy="102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ts val="0"/>
            </a:spcAft>
            <a:buNone/>
          </a:pPr>
          <a:r>
            <a:rPr lang="lt-LT" sz="2600" b="1" kern="1200" dirty="0">
              <a:solidFill>
                <a:schemeClr val="tx1"/>
              </a:solidFill>
              <a:latin typeface="Calibri" pitchFamily="34" charset="0"/>
              <a:cs typeface="Calibri" pitchFamily="34" charset="0"/>
            </a:rPr>
            <a:t>PROGRAMOS </a:t>
          </a:r>
        </a:p>
        <a:p>
          <a:pPr marL="0" lvl="0" indent="0" algn="ctr" defTabSz="1155700">
            <a:lnSpc>
              <a:spcPct val="100000"/>
            </a:lnSpc>
            <a:spcBef>
              <a:spcPct val="0"/>
            </a:spcBef>
            <a:spcAft>
              <a:spcPts val="0"/>
            </a:spcAft>
            <a:buNone/>
          </a:pPr>
          <a:r>
            <a:rPr lang="lt-LT" sz="2600" b="1" kern="1200" dirty="0">
              <a:solidFill>
                <a:schemeClr val="tx1"/>
              </a:solidFill>
              <a:latin typeface="Calibri" pitchFamily="34" charset="0"/>
              <a:cs typeface="Calibri" pitchFamily="34" charset="0"/>
            </a:rPr>
            <a:t>ŠALYS</a:t>
          </a:r>
          <a:endParaRPr lang="en-US" sz="2600" kern="1200" dirty="0"/>
        </a:p>
      </dsp:txBody>
      <dsp:txXfrm>
        <a:off x="1383566" y="4332324"/>
        <a:ext cx="3901004" cy="1027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02124-4417-44E1-B775-65E4803D1D03}">
      <dsp:nvSpPr>
        <dsp:cNvPr id="0" name=""/>
        <dsp:cNvSpPr/>
      </dsp:nvSpPr>
      <dsp:spPr>
        <a:xfrm>
          <a:off x="1674612" y="1068223"/>
          <a:ext cx="3136222" cy="2091860"/>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es-ES" sz="2200" b="1" kern="1200" dirty="0" err="1">
              <a:solidFill>
                <a:schemeClr val="accent1">
                  <a:lumMod val="50000"/>
                </a:schemeClr>
              </a:solidFill>
            </a:rPr>
            <a:t>Biudžetas</a:t>
          </a:r>
          <a:r>
            <a:rPr lang="es-ES" sz="2200" kern="1200" dirty="0">
              <a:solidFill>
                <a:schemeClr val="accent1">
                  <a:lumMod val="50000"/>
                </a:schemeClr>
              </a:solidFill>
            </a:rPr>
            <a:t>: </a:t>
          </a:r>
          <a:endParaRPr lang="lt-LT" sz="2200" kern="1200" dirty="0">
            <a:solidFill>
              <a:schemeClr val="accent1">
                <a:lumMod val="50000"/>
              </a:schemeClr>
            </a:solidFill>
          </a:endParaRPr>
        </a:p>
        <a:p>
          <a:pPr marL="0" lvl="0" indent="0" algn="l" defTabSz="977900">
            <a:lnSpc>
              <a:spcPct val="90000"/>
            </a:lnSpc>
            <a:spcBef>
              <a:spcPct val="0"/>
            </a:spcBef>
            <a:spcAft>
              <a:spcPct val="35000"/>
            </a:spcAft>
            <a:buNone/>
          </a:pPr>
          <a:r>
            <a:rPr lang="es-ES" sz="2200" kern="1200" dirty="0">
              <a:solidFill>
                <a:schemeClr val="accent1">
                  <a:lumMod val="50000"/>
                </a:schemeClr>
              </a:solidFill>
              <a:sym typeface="Wingdings" panose="05000000000000000000" pitchFamily="2" charset="2"/>
            </a:rPr>
            <a:t></a:t>
          </a:r>
          <a:r>
            <a:rPr lang="lt-LT" sz="2200" kern="1200" dirty="0">
              <a:solidFill>
                <a:schemeClr val="accent1">
                  <a:lumMod val="50000"/>
                </a:schemeClr>
              </a:solidFill>
              <a:sym typeface="Wingdings" panose="05000000000000000000" pitchFamily="2" charset="2"/>
            </a:rPr>
            <a:t> </a:t>
          </a:r>
          <a:r>
            <a:rPr lang="es-ES" sz="2200" kern="1200" dirty="0">
              <a:solidFill>
                <a:schemeClr val="accent1">
                  <a:lumMod val="50000"/>
                </a:schemeClr>
              </a:solidFill>
            </a:rPr>
            <a:t>1</a:t>
          </a:r>
          <a:r>
            <a:rPr lang="lt-LT" sz="2200" kern="1200" dirty="0">
              <a:solidFill>
                <a:schemeClr val="accent1">
                  <a:lumMod val="50000"/>
                </a:schemeClr>
              </a:solidFill>
            </a:rPr>
            <a:t>2</a:t>
          </a:r>
          <a:r>
            <a:rPr lang="es-ES" sz="2200" kern="1200" dirty="0">
              <a:solidFill>
                <a:schemeClr val="accent1">
                  <a:lumMod val="50000"/>
                </a:schemeClr>
              </a:solidFill>
            </a:rPr>
            <a:t>0 000</a:t>
          </a:r>
          <a:r>
            <a:rPr lang="lt-LT" sz="2200" kern="1200" dirty="0">
              <a:solidFill>
                <a:schemeClr val="accent1">
                  <a:lumMod val="50000"/>
                </a:schemeClr>
              </a:solidFill>
            </a:rPr>
            <a:t> €</a:t>
          </a:r>
          <a:r>
            <a:rPr lang="es-ES" sz="2200" kern="1200" dirty="0">
              <a:solidFill>
                <a:schemeClr val="accent1">
                  <a:lumMod val="50000"/>
                </a:schemeClr>
              </a:solidFill>
            </a:rPr>
            <a:t>  </a:t>
          </a:r>
          <a:r>
            <a:rPr lang="lt-LT" sz="2200" kern="1200" dirty="0">
              <a:solidFill>
                <a:schemeClr val="accent1">
                  <a:lumMod val="50000"/>
                </a:schemeClr>
              </a:solidFill>
            </a:rPr>
            <a:t>arba</a:t>
          </a:r>
        </a:p>
        <a:p>
          <a:pPr marL="0" lvl="0" indent="0" algn="l" defTabSz="977900">
            <a:lnSpc>
              <a:spcPct val="90000"/>
            </a:lnSpc>
            <a:spcBef>
              <a:spcPct val="0"/>
            </a:spcBef>
            <a:spcAft>
              <a:spcPct val="35000"/>
            </a:spcAft>
            <a:buNone/>
          </a:pPr>
          <a:r>
            <a:rPr lang="es-ES" sz="2200" kern="1200" dirty="0">
              <a:solidFill>
                <a:schemeClr val="accent1">
                  <a:lumMod val="50000"/>
                </a:schemeClr>
              </a:solidFill>
              <a:sym typeface="Wingdings" panose="05000000000000000000" pitchFamily="2" charset="2"/>
            </a:rPr>
            <a:t></a:t>
          </a:r>
          <a:r>
            <a:rPr lang="lt-LT" sz="2200" kern="1200" dirty="0">
              <a:solidFill>
                <a:schemeClr val="accent1">
                  <a:lumMod val="50000"/>
                </a:schemeClr>
              </a:solidFill>
              <a:sym typeface="Wingdings" panose="05000000000000000000" pitchFamily="2" charset="2"/>
            </a:rPr>
            <a:t> 250 000 </a:t>
          </a:r>
          <a:r>
            <a:rPr lang="lt-LT" sz="2200" kern="1200" dirty="0">
              <a:solidFill>
                <a:schemeClr val="accent1">
                  <a:lumMod val="50000"/>
                </a:schemeClr>
              </a:solidFill>
            </a:rPr>
            <a:t>€ arba</a:t>
          </a:r>
        </a:p>
        <a:p>
          <a:pPr marL="0" lvl="0" indent="0" algn="l" defTabSz="977900">
            <a:lnSpc>
              <a:spcPct val="90000"/>
            </a:lnSpc>
            <a:spcBef>
              <a:spcPct val="0"/>
            </a:spcBef>
            <a:spcAft>
              <a:spcPct val="35000"/>
            </a:spcAft>
            <a:buNone/>
          </a:pPr>
          <a:r>
            <a:rPr lang="es-ES" sz="2200" kern="1200" dirty="0">
              <a:solidFill>
                <a:schemeClr val="accent1">
                  <a:lumMod val="50000"/>
                </a:schemeClr>
              </a:solidFill>
              <a:sym typeface="Wingdings" panose="05000000000000000000" pitchFamily="2" charset="2"/>
            </a:rPr>
            <a:t></a:t>
          </a:r>
          <a:r>
            <a:rPr lang="lt-LT" sz="2200" kern="1200" dirty="0">
              <a:solidFill>
                <a:schemeClr val="accent1">
                  <a:lumMod val="50000"/>
                </a:schemeClr>
              </a:solidFill>
              <a:sym typeface="Wingdings" panose="05000000000000000000" pitchFamily="2" charset="2"/>
            </a:rPr>
            <a:t> </a:t>
          </a:r>
          <a:r>
            <a:rPr lang="es-ES" sz="2200" kern="1200" dirty="0">
              <a:solidFill>
                <a:schemeClr val="accent1">
                  <a:lumMod val="50000"/>
                </a:schemeClr>
              </a:solidFill>
            </a:rPr>
            <a:t>400 000</a:t>
          </a:r>
          <a:r>
            <a:rPr lang="lt-LT" sz="2200" kern="1200" dirty="0">
              <a:solidFill>
                <a:schemeClr val="accent1">
                  <a:lumMod val="50000"/>
                </a:schemeClr>
              </a:solidFill>
            </a:rPr>
            <a:t> €</a:t>
          </a:r>
        </a:p>
      </dsp:txBody>
      <dsp:txXfrm>
        <a:off x="2176408" y="1068223"/>
        <a:ext cx="2634426" cy="2091860"/>
      </dsp:txXfrm>
    </dsp:sp>
    <dsp:sp modelId="{207D7837-D9C2-4CF3-8375-EF6E19D9523A}">
      <dsp:nvSpPr>
        <dsp:cNvPr id="0" name=""/>
        <dsp:cNvSpPr/>
      </dsp:nvSpPr>
      <dsp:spPr>
        <a:xfrm>
          <a:off x="1674612" y="3160084"/>
          <a:ext cx="3136222" cy="2091860"/>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lt-LT" sz="2200" b="1" kern="1200" dirty="0">
              <a:solidFill>
                <a:schemeClr val="accent1">
                  <a:lumMod val="50000"/>
                </a:schemeClr>
              </a:solidFill>
            </a:rPr>
            <a:t>Trukmė</a:t>
          </a:r>
          <a:r>
            <a:rPr lang="lt-LT" sz="2200" kern="1200" dirty="0">
              <a:solidFill>
                <a:schemeClr val="accent1">
                  <a:lumMod val="50000"/>
                </a:schemeClr>
              </a:solidFill>
            </a:rPr>
            <a:t>: </a:t>
          </a:r>
        </a:p>
        <a:p>
          <a:pPr marL="0" lvl="0" indent="0" algn="l" defTabSz="977900">
            <a:lnSpc>
              <a:spcPct val="90000"/>
            </a:lnSpc>
            <a:spcBef>
              <a:spcPct val="0"/>
            </a:spcBef>
            <a:spcAft>
              <a:spcPct val="35000"/>
            </a:spcAft>
            <a:buNone/>
          </a:pPr>
          <a:r>
            <a:rPr lang="es-ES" sz="2200" kern="1200" dirty="0">
              <a:solidFill>
                <a:schemeClr val="accent1">
                  <a:lumMod val="50000"/>
                </a:schemeClr>
              </a:solidFill>
              <a:sym typeface="Wingdings" panose="05000000000000000000" pitchFamily="2" charset="2"/>
            </a:rPr>
            <a:t></a:t>
          </a:r>
          <a:r>
            <a:rPr lang="lt-LT" sz="2200" kern="1200" dirty="0">
              <a:solidFill>
                <a:schemeClr val="accent1">
                  <a:lumMod val="50000"/>
                </a:schemeClr>
              </a:solidFill>
            </a:rPr>
            <a:t>12 – 36 mėn.</a:t>
          </a:r>
        </a:p>
      </dsp:txBody>
      <dsp:txXfrm>
        <a:off x="2176408" y="3160084"/>
        <a:ext cx="2634426" cy="2091860"/>
      </dsp:txXfrm>
    </dsp:sp>
    <dsp:sp modelId="{A915B699-D4B8-4E88-AB9B-1CE34F16DEDD}">
      <dsp:nvSpPr>
        <dsp:cNvPr id="0" name=""/>
        <dsp:cNvSpPr/>
      </dsp:nvSpPr>
      <dsp:spPr>
        <a:xfrm>
          <a:off x="1960" y="231897"/>
          <a:ext cx="2090815" cy="2090815"/>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lt-LT" sz="2200" kern="1200" dirty="0" err="1"/>
            <a:t>Bendradar-biavimo</a:t>
          </a:r>
          <a:endParaRPr lang="lt-LT" sz="2200" kern="1200" dirty="0"/>
        </a:p>
      </dsp:txBody>
      <dsp:txXfrm>
        <a:off x="308153" y="538090"/>
        <a:ext cx="1478429" cy="1478429"/>
      </dsp:txXfrm>
    </dsp:sp>
    <dsp:sp modelId="{B090863C-FAE0-419F-805D-F731EB7AE1B9}">
      <dsp:nvSpPr>
        <dsp:cNvPr id="0" name=""/>
        <dsp:cNvSpPr/>
      </dsp:nvSpPr>
      <dsp:spPr>
        <a:xfrm>
          <a:off x="6901650" y="1068223"/>
          <a:ext cx="3136222" cy="2091860"/>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es-ES" sz="2200" b="1" kern="1200" dirty="0" err="1">
              <a:solidFill>
                <a:schemeClr val="accent1">
                  <a:lumMod val="50000"/>
                </a:schemeClr>
              </a:solidFill>
            </a:rPr>
            <a:t>Biudžetas</a:t>
          </a:r>
          <a:r>
            <a:rPr lang="es-ES" sz="2200" kern="1200" dirty="0">
              <a:solidFill>
                <a:schemeClr val="accent1">
                  <a:lumMod val="50000"/>
                </a:schemeClr>
              </a:solidFill>
            </a:rPr>
            <a:t>: </a:t>
          </a:r>
          <a:endParaRPr lang="lt-LT" sz="2200" kern="1200" dirty="0">
            <a:solidFill>
              <a:schemeClr val="accent1">
                <a:lumMod val="50000"/>
              </a:schemeClr>
            </a:solidFill>
          </a:endParaRPr>
        </a:p>
        <a:p>
          <a:pPr marL="0" lvl="0" indent="0" algn="l" defTabSz="977900">
            <a:lnSpc>
              <a:spcPct val="90000"/>
            </a:lnSpc>
            <a:spcBef>
              <a:spcPct val="0"/>
            </a:spcBef>
            <a:spcAft>
              <a:spcPct val="35000"/>
            </a:spcAft>
            <a:buNone/>
          </a:pPr>
          <a:r>
            <a:rPr lang="es-ES" sz="2200" kern="1200" dirty="0">
              <a:solidFill>
                <a:schemeClr val="accent1">
                  <a:lumMod val="50000"/>
                </a:schemeClr>
              </a:solidFill>
              <a:sym typeface="Wingdings" panose="05000000000000000000" pitchFamily="2" charset="2"/>
            </a:rPr>
            <a:t></a:t>
          </a:r>
          <a:r>
            <a:rPr lang="lt-LT" sz="2200" kern="1200" dirty="0">
              <a:solidFill>
                <a:schemeClr val="accent1">
                  <a:lumMod val="50000"/>
                </a:schemeClr>
              </a:solidFill>
              <a:sym typeface="Wingdings" panose="05000000000000000000" pitchFamily="2" charset="2"/>
            </a:rPr>
            <a:t> </a:t>
          </a:r>
          <a:r>
            <a:rPr lang="es-ES" sz="2200" kern="1200" dirty="0">
              <a:solidFill>
                <a:schemeClr val="accent1">
                  <a:lumMod val="50000"/>
                </a:schemeClr>
              </a:solidFill>
            </a:rPr>
            <a:t>30 000 </a:t>
          </a:r>
          <a:r>
            <a:rPr lang="lt-LT" sz="2200" kern="1200" dirty="0">
              <a:solidFill>
                <a:schemeClr val="accent1">
                  <a:lumMod val="50000"/>
                </a:schemeClr>
              </a:solidFill>
            </a:rPr>
            <a:t>€ arba</a:t>
          </a:r>
          <a:r>
            <a:rPr lang="es-ES" sz="2200" kern="1200" dirty="0">
              <a:solidFill>
                <a:schemeClr val="accent1">
                  <a:lumMod val="50000"/>
                </a:schemeClr>
              </a:solidFill>
            </a:rPr>
            <a:t>  </a:t>
          </a:r>
          <a:endParaRPr lang="lt-LT" sz="2200" kern="1200" dirty="0">
            <a:solidFill>
              <a:schemeClr val="accent1">
                <a:lumMod val="50000"/>
              </a:schemeClr>
            </a:solidFill>
          </a:endParaRPr>
        </a:p>
        <a:p>
          <a:pPr marL="0" lvl="0" indent="0" algn="l" defTabSz="977900">
            <a:lnSpc>
              <a:spcPct val="90000"/>
            </a:lnSpc>
            <a:spcBef>
              <a:spcPct val="0"/>
            </a:spcBef>
            <a:spcAft>
              <a:spcPct val="35000"/>
            </a:spcAft>
            <a:buNone/>
          </a:pPr>
          <a:r>
            <a:rPr lang="es-ES" sz="2200" kern="1200" dirty="0">
              <a:solidFill>
                <a:schemeClr val="accent1">
                  <a:lumMod val="50000"/>
                </a:schemeClr>
              </a:solidFill>
              <a:sym typeface="Wingdings" panose="05000000000000000000" pitchFamily="2" charset="2"/>
            </a:rPr>
            <a:t></a:t>
          </a:r>
          <a:r>
            <a:rPr lang="es-ES" sz="2200" kern="1200" dirty="0">
              <a:solidFill>
                <a:schemeClr val="accent1">
                  <a:lumMod val="50000"/>
                </a:schemeClr>
              </a:solidFill>
            </a:rPr>
            <a:t> 60 000 </a:t>
          </a:r>
          <a:r>
            <a:rPr lang="lt-LT" sz="2200" kern="1200" dirty="0">
              <a:solidFill>
                <a:schemeClr val="accent1">
                  <a:lumMod val="50000"/>
                </a:schemeClr>
              </a:solidFill>
            </a:rPr>
            <a:t>€</a:t>
          </a:r>
          <a:r>
            <a:rPr lang="es-ES" sz="2200" kern="1200" dirty="0">
              <a:solidFill>
                <a:schemeClr val="accent1">
                  <a:lumMod val="50000"/>
                </a:schemeClr>
              </a:solidFill>
            </a:rPr>
            <a:t> </a:t>
          </a:r>
          <a:endParaRPr lang="lt-LT" sz="2200" kern="1200" dirty="0">
            <a:solidFill>
              <a:schemeClr val="accent1">
                <a:lumMod val="50000"/>
              </a:schemeClr>
            </a:solidFill>
          </a:endParaRPr>
        </a:p>
      </dsp:txBody>
      <dsp:txXfrm>
        <a:off x="7403446" y="1068223"/>
        <a:ext cx="2634426" cy="2091860"/>
      </dsp:txXfrm>
    </dsp:sp>
    <dsp:sp modelId="{0D899AE9-1439-4A8D-9CD8-28780B78DED4}">
      <dsp:nvSpPr>
        <dsp:cNvPr id="0" name=""/>
        <dsp:cNvSpPr/>
      </dsp:nvSpPr>
      <dsp:spPr>
        <a:xfrm>
          <a:off x="6901650" y="3160084"/>
          <a:ext cx="3136222" cy="2091860"/>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lt-LT" sz="2200" b="1" kern="1200" dirty="0">
              <a:solidFill>
                <a:schemeClr val="accent1">
                  <a:lumMod val="50000"/>
                </a:schemeClr>
              </a:solidFill>
            </a:rPr>
            <a:t>Trukmė</a:t>
          </a:r>
          <a:r>
            <a:rPr lang="lt-LT" sz="2200" kern="1200" dirty="0">
              <a:solidFill>
                <a:schemeClr val="accent1">
                  <a:lumMod val="50000"/>
                </a:schemeClr>
              </a:solidFill>
            </a:rPr>
            <a:t>:  </a:t>
          </a:r>
        </a:p>
        <a:p>
          <a:pPr marL="0" lvl="0" indent="0" algn="l" defTabSz="977900">
            <a:lnSpc>
              <a:spcPct val="90000"/>
            </a:lnSpc>
            <a:spcBef>
              <a:spcPct val="0"/>
            </a:spcBef>
            <a:spcAft>
              <a:spcPct val="35000"/>
            </a:spcAft>
            <a:buNone/>
          </a:pPr>
          <a:r>
            <a:rPr lang="es-ES" sz="2200" kern="1200" dirty="0">
              <a:solidFill>
                <a:schemeClr val="accent1">
                  <a:lumMod val="50000"/>
                </a:schemeClr>
              </a:solidFill>
              <a:sym typeface="Wingdings" panose="05000000000000000000" pitchFamily="2" charset="2"/>
            </a:rPr>
            <a:t></a:t>
          </a:r>
          <a:r>
            <a:rPr lang="lt-LT" sz="2200" kern="1200" dirty="0">
              <a:solidFill>
                <a:schemeClr val="accent1">
                  <a:lumMod val="50000"/>
                </a:schemeClr>
              </a:solidFill>
              <a:sym typeface="Wingdings" panose="05000000000000000000" pitchFamily="2" charset="2"/>
            </a:rPr>
            <a:t> </a:t>
          </a:r>
          <a:r>
            <a:rPr lang="lt-LT" sz="2200" kern="1200" dirty="0">
              <a:solidFill>
                <a:schemeClr val="accent1">
                  <a:lumMod val="50000"/>
                </a:schemeClr>
              </a:solidFill>
            </a:rPr>
            <a:t>6 – 24 mėn.</a:t>
          </a:r>
        </a:p>
      </dsp:txBody>
      <dsp:txXfrm>
        <a:off x="7403446" y="3160084"/>
        <a:ext cx="2634426" cy="2091860"/>
      </dsp:txXfrm>
    </dsp:sp>
    <dsp:sp modelId="{96C4FBCB-8AFE-4936-AB71-FE8F84F319C3}">
      <dsp:nvSpPr>
        <dsp:cNvPr id="0" name=""/>
        <dsp:cNvSpPr/>
      </dsp:nvSpPr>
      <dsp:spPr>
        <a:xfrm>
          <a:off x="5228998" y="231897"/>
          <a:ext cx="2090815" cy="2090815"/>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lt-LT" sz="2200" kern="1200" dirty="0"/>
            <a:t>Mažos apimties </a:t>
          </a:r>
        </a:p>
      </dsp:txBody>
      <dsp:txXfrm>
        <a:off x="5535191" y="538090"/>
        <a:ext cx="1478429" cy="147842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42A78-BDE5-4432-939D-E1E02AA363F7}" type="datetimeFigureOut">
              <a:rPr lang="lt-LT" smtClean="0"/>
              <a:t>2023-11-30</a:t>
            </a:fld>
            <a:endParaRPr lang="lt-LT"/>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CD3F3-ED73-4287-BA7C-7777F57B58EA}" type="slidenum">
              <a:rPr lang="lt-LT" smtClean="0"/>
              <a:t>‹#›</a:t>
            </a:fld>
            <a:endParaRPr lang="lt-LT"/>
          </a:p>
        </p:txBody>
      </p:sp>
    </p:spTree>
    <p:extLst>
      <p:ext uri="{BB962C8B-B14F-4D97-AF65-F5344CB8AC3E}">
        <p14:creationId xmlns:p14="http://schemas.microsoft.com/office/powerpoint/2010/main" val="51241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1041400" y="696913"/>
            <a:ext cx="4927600" cy="3486150"/>
          </a:xfrm>
        </p:spPr>
      </p:sp>
      <p:sp>
        <p:nvSpPr>
          <p:cNvPr id="3" name="Pastabų vietos rezervavimo ženklas 2"/>
          <p:cNvSpPr>
            <a:spLocks noGrp="1"/>
          </p:cNvSpPr>
          <p:nvPr>
            <p:ph type="body" idx="1"/>
          </p:nvPr>
        </p:nvSpPr>
        <p:spPr/>
        <p:txBody>
          <a:bodyPr/>
          <a:lstStyle/>
          <a:p>
            <a:pPr lvl="0" algn="just"/>
            <a:r>
              <a:rPr lang="lt-LT" sz="1200" u="none" kern="1200" dirty="0">
                <a:solidFill>
                  <a:schemeClr val="tx1"/>
                </a:solidFill>
                <a:effectLst/>
                <a:latin typeface="+mn-lt"/>
                <a:ea typeface="+mn-ea"/>
                <a:cs typeface="+mn-cs"/>
              </a:rPr>
              <a:t>Visų pirma, partnerysčių</a:t>
            </a:r>
            <a:r>
              <a:rPr lang="lt-LT" sz="1200" u="none" kern="1200" baseline="0" dirty="0">
                <a:solidFill>
                  <a:schemeClr val="tx1"/>
                </a:solidFill>
                <a:effectLst/>
                <a:latin typeface="+mn-lt"/>
                <a:ea typeface="+mn-ea"/>
                <a:cs typeface="+mn-cs"/>
              </a:rPr>
              <a:t> bendradarbiavimui projektai skirstomi į du tipus. </a:t>
            </a:r>
            <a:r>
              <a:rPr lang="lt-LT" sz="1200" u="none" kern="1200" dirty="0">
                <a:solidFill>
                  <a:schemeClr val="tx1"/>
                </a:solidFill>
                <a:effectLst/>
                <a:latin typeface="+mn-lt"/>
                <a:ea typeface="+mn-ea"/>
                <a:cs typeface="+mn-cs"/>
              </a:rPr>
              <a:t>Organizacijos, atsižvelgdamos į savo veiklos sritį, struktūrą, patirtį, tikslinių grupių poreikius</a:t>
            </a:r>
            <a:r>
              <a:rPr lang="lt-LT" sz="1200" u="none" kern="1200" baseline="0" dirty="0">
                <a:solidFill>
                  <a:schemeClr val="tx1"/>
                </a:solidFill>
                <a:effectLst/>
                <a:latin typeface="+mn-lt"/>
                <a:ea typeface="+mn-ea"/>
                <a:cs typeface="+mn-cs"/>
              </a:rPr>
              <a:t> bei</a:t>
            </a:r>
            <a:r>
              <a:rPr lang="lt-LT" sz="1200" u="none" kern="1200" dirty="0">
                <a:solidFill>
                  <a:schemeClr val="tx1"/>
                </a:solidFill>
                <a:effectLst/>
                <a:latin typeface="+mn-lt"/>
                <a:ea typeface="+mn-ea"/>
                <a:cs typeface="+mn-cs"/>
              </a:rPr>
              <a:t> projekto idėją, gali planuoti </a:t>
            </a:r>
            <a:r>
              <a:rPr lang="lt-LT" sz="1200" b="1" u="none" kern="1200" dirty="0">
                <a:solidFill>
                  <a:schemeClr val="tx1"/>
                </a:solidFill>
                <a:effectLst/>
                <a:latin typeface="+mn-lt"/>
                <a:ea typeface="+mn-ea"/>
                <a:cs typeface="+mn-cs"/>
              </a:rPr>
              <a:t>dviejų tipų partnerysčių</a:t>
            </a:r>
            <a:r>
              <a:rPr lang="lt-LT" sz="1200" u="none" kern="1200" dirty="0">
                <a:solidFill>
                  <a:schemeClr val="tx1"/>
                </a:solidFill>
                <a:effectLst/>
                <a:latin typeface="+mn-lt"/>
                <a:ea typeface="+mn-ea"/>
                <a:cs typeface="+mn-cs"/>
              </a:rPr>
              <a:t> projektus. </a:t>
            </a:r>
          </a:p>
          <a:p>
            <a:pPr lvl="0" algn="just"/>
            <a:r>
              <a:rPr lang="lt-LT" sz="1200" b="1" dirty="0">
                <a:latin typeface="+mn-lt"/>
              </a:rPr>
              <a:t>Bendradarbiavimo partnerystės tipą</a:t>
            </a:r>
            <a:r>
              <a:rPr lang="lt-LT" sz="1200" b="1" baseline="0" dirty="0">
                <a:latin typeface="+mn-lt"/>
              </a:rPr>
              <a:t> </a:t>
            </a:r>
            <a:r>
              <a:rPr lang="lt-LT" sz="1200" baseline="0" dirty="0">
                <a:latin typeface="+mn-lt"/>
              </a:rPr>
              <a:t>gali rinktis visi švietimo sektoriai ir šio tipo partnerystėmis siekiama:</a:t>
            </a:r>
          </a:p>
          <a:p>
            <a:pPr marL="171450" lvl="0" indent="-171450" algn="just">
              <a:buFont typeface="Arial" panose="020B0604020202020204" pitchFamily="34" charset="0"/>
              <a:buChar char="•"/>
            </a:pPr>
            <a:r>
              <a:rPr lang="lt-LT" sz="1200" dirty="0">
                <a:latin typeface="+mn-lt"/>
              </a:rPr>
              <a:t>pagerinti organizacijų veiklos kokybę</a:t>
            </a:r>
            <a:r>
              <a:rPr lang="en-US" sz="1200" dirty="0">
                <a:latin typeface="+mn-lt"/>
              </a:rPr>
              <a:t>;</a:t>
            </a:r>
            <a:r>
              <a:rPr lang="lt-LT" sz="1200" dirty="0">
                <a:latin typeface="+mn-lt"/>
              </a:rPr>
              <a:t> </a:t>
            </a:r>
            <a:endParaRPr lang="lt-LT" sz="1200" dirty="0"/>
          </a:p>
          <a:p>
            <a:pPr marL="171450" lvl="0" indent="-171450" algn="just">
              <a:buFont typeface="Arial" panose="020B0604020202020204" pitchFamily="34" charset="0"/>
              <a:buChar char="•"/>
            </a:pPr>
            <a:r>
              <a:rPr lang="lt-LT" sz="1200" dirty="0">
                <a:latin typeface="+mn-lt"/>
              </a:rPr>
              <a:t>plėtoti ir sustiprinti partnerių tinklus;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dirty="0">
                <a:solidFill>
                  <a:schemeClr val="accent1">
                    <a:lumMod val="50000"/>
                  </a:schemeClr>
                </a:solidFill>
                <a:latin typeface="+mn-lt"/>
              </a:rPr>
              <a:t>tenkinti </a:t>
            </a:r>
            <a:r>
              <a:rPr lang="lt-LT" sz="1200" b="1" dirty="0">
                <a:solidFill>
                  <a:schemeClr val="accent1">
                    <a:lumMod val="50000"/>
                  </a:schemeClr>
                </a:solidFill>
                <a:latin typeface="+mn-lt"/>
              </a:rPr>
              <a:t>bendrus poreikius ir prioritetus </a:t>
            </a:r>
            <a:r>
              <a:rPr lang="lt-LT" sz="1200" dirty="0">
                <a:solidFill>
                  <a:schemeClr val="accent1">
                    <a:lumMod val="50000"/>
                  </a:schemeClr>
                </a:solidFill>
                <a:latin typeface="+mn-lt"/>
              </a:rPr>
              <a:t>švietimo, mokymo srityse</a:t>
            </a:r>
            <a:r>
              <a:rPr lang="lt-LT" sz="1200" dirty="0">
                <a:latin typeface="+mn-lt"/>
              </a:rPr>
              <a:t>;</a:t>
            </a:r>
          </a:p>
          <a:p>
            <a:pPr marL="171450" lvl="0" indent="-171450" algn="just">
              <a:buFont typeface="Arial" panose="020B0604020202020204" pitchFamily="34" charset="0"/>
              <a:buChar char="•"/>
            </a:pPr>
            <a:r>
              <a:rPr lang="lt-LT" sz="1200" dirty="0">
                <a:latin typeface="+mn-lt"/>
              </a:rPr>
              <a:t>sudaryti </a:t>
            </a:r>
            <a:r>
              <a:rPr lang="lt-LT" sz="1200" b="1" dirty="0">
                <a:latin typeface="+mn-lt"/>
              </a:rPr>
              <a:t>sąlygas pertvarkai ir pokyčiams </a:t>
            </a:r>
            <a:r>
              <a:rPr lang="lt-LT" sz="1200" dirty="0">
                <a:latin typeface="+mn-lt"/>
              </a:rPr>
              <a:t>(individualiu, organizaciniu ar sektorių lygiu), kurie sąlygotų naujų metodų, praktikų atsiradimą, proporcingai kiekvienos organizacijos kontekstui</a:t>
            </a:r>
            <a:r>
              <a:rPr lang="lt-LT" sz="1300" dirty="0">
                <a:latin typeface="+mn-lt"/>
              </a:rPr>
              <a:t>. </a:t>
            </a:r>
          </a:p>
          <a:p>
            <a:pPr marL="171450" lvl="0" indent="-171450" algn="just">
              <a:buFont typeface="Arial" panose="020B0604020202020204" pitchFamily="34" charset="0"/>
              <a:buChar char="•"/>
            </a:pPr>
            <a:endParaRPr lang="en-US" sz="1300" b="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t>Mažos apimties partnerystės tipą </a:t>
            </a:r>
            <a:r>
              <a:rPr lang="lt-LT" dirty="0"/>
              <a:t>gali rinktis</a:t>
            </a:r>
            <a:r>
              <a:rPr lang="lt-LT" baseline="0" dirty="0"/>
              <a:t> </a:t>
            </a:r>
            <a:r>
              <a:rPr lang="lt-LT" b="1" dirty="0">
                <a:solidFill>
                  <a:srgbClr val="FFC000"/>
                </a:solidFill>
              </a:rPr>
              <a:t>Bendrojo ugdymo, profesinio mokymo ir suaugusių švietimo sektoriai</a:t>
            </a:r>
            <a:r>
              <a:rPr lang="lt-LT" b="1" baseline="0" dirty="0">
                <a:solidFill>
                  <a:srgbClr val="FFC000"/>
                </a:solidFill>
              </a:rPr>
              <a:t> ir</a:t>
            </a:r>
            <a:r>
              <a:rPr lang="lt-LT" b="1" dirty="0">
                <a:solidFill>
                  <a:srgbClr val="FFC000"/>
                </a:solidFill>
              </a:rPr>
              <a:t> </a:t>
            </a:r>
            <a:r>
              <a:rPr lang="lt-LT" b="0" dirty="0">
                <a:solidFill>
                  <a:srgbClr val="FFC000"/>
                </a:solidFill>
              </a:rPr>
              <a:t>šio tipo partnerystės</a:t>
            </a:r>
            <a:r>
              <a:rPr lang="lt-LT" b="0" baseline="0" dirty="0">
                <a:solidFill>
                  <a:srgbClr val="FFC000"/>
                </a:solidFill>
              </a:rPr>
              <a:t> skirtos</a:t>
            </a:r>
            <a:r>
              <a:rPr lang="lt-LT" b="0" dirty="0">
                <a:solidFill>
                  <a:srgbClr val="FFC000"/>
                </a:solidFill>
              </a:rPr>
              <a:t>: </a:t>
            </a:r>
          </a:p>
          <a:p>
            <a:pPr marL="171450" lvl="0" indent="-171450" algn="l">
              <a:buFont typeface="Arial" panose="020B0604020202020204" pitchFamily="34" charset="0"/>
              <a:buChar char="•"/>
            </a:pPr>
            <a:r>
              <a:rPr lang="lt-LT" sz="1200" b="0" dirty="0">
                <a:latin typeface="+mn-lt"/>
              </a:rPr>
              <a:t>naujoms, nepatyrusioms, mažiau patyrusioms</a:t>
            </a:r>
            <a:r>
              <a:rPr lang="lt-LT" sz="1200" dirty="0">
                <a:latin typeface="+mn-lt"/>
              </a:rPr>
              <a:t>, mažoms organizacijoms pasinaudoti programos galimybėmis taikant paprastesnius projekto administravimo reikalavimus;</a:t>
            </a:r>
            <a:endParaRPr lang="lt-LT" sz="1200" dirty="0"/>
          </a:p>
          <a:p>
            <a:pPr marL="171450" lvl="0" indent="-171450" algn="l">
              <a:buFont typeface="Arial" panose="020B0604020202020204" pitchFamily="34" charset="0"/>
              <a:buChar char="•"/>
            </a:pPr>
            <a:r>
              <a:rPr lang="lt-LT" sz="1200" dirty="0">
                <a:latin typeface="+mn-lt"/>
              </a:rPr>
              <a:t>remti mažiau galimybių turinčių tikslinių grupių įtraukimą;</a:t>
            </a:r>
          </a:p>
          <a:p>
            <a:pPr marL="171450" lvl="0" indent="-171450" algn="l">
              <a:buFont typeface="Arial" panose="020B0604020202020204" pitchFamily="34" charset="0"/>
              <a:buChar char="•"/>
            </a:pPr>
            <a:r>
              <a:rPr lang="lt-LT" sz="1200" dirty="0">
                <a:latin typeface="+mn-lt"/>
              </a:rPr>
              <a:t>taip pat, remti aktyvų Europos pilietiškumą ir perkelti europinę dimensiją į vietos lygmenį;</a:t>
            </a:r>
          </a:p>
          <a:p>
            <a:pPr marL="171450" lvl="0" indent="-171450" algn="l">
              <a:buFont typeface="Arial" panose="020B0604020202020204" pitchFamily="34" charset="0"/>
              <a:buChar char="•"/>
            </a:pPr>
            <a:r>
              <a:rPr lang="lt-LT" sz="1200" dirty="0">
                <a:latin typeface="+mn-lt"/>
              </a:rPr>
              <a:t>kurti ir plėtoti tarptautinius tinklus, skatinti sinergiją tarp vietos, regionų, nacionalinės ir tarptautinės politikos.</a:t>
            </a:r>
            <a:endParaRPr lang="lt-LT" sz="1200" b="0" dirty="0">
              <a:latin typeface="+mn-lt"/>
            </a:endParaRPr>
          </a:p>
          <a:p>
            <a:endParaRPr lang="lt-LT" dirty="0"/>
          </a:p>
        </p:txBody>
      </p:sp>
      <p:sp>
        <p:nvSpPr>
          <p:cNvPr id="4" name="Skaidrės numerio vietos rezervavimo ženklas 3"/>
          <p:cNvSpPr>
            <a:spLocks noGrp="1"/>
          </p:cNvSpPr>
          <p:nvPr>
            <p:ph type="sldNum" sz="quarter" idx="10"/>
          </p:nvPr>
        </p:nvSpPr>
        <p:spPr/>
        <p:txBody>
          <a:bodyPr/>
          <a:lstStyle/>
          <a:p>
            <a:fld id="{2850A9D3-6691-40DB-9F67-E8976385C128}" type="slidenum">
              <a:rPr lang="lt-LT" smtClean="0">
                <a:solidFill>
                  <a:prstClr val="black"/>
                </a:solidFill>
              </a:rPr>
              <a:pPr/>
              <a:t>7</a:t>
            </a:fld>
            <a:endParaRPr lang="lt-LT">
              <a:solidFill>
                <a:prstClr val="black"/>
              </a:solidFill>
            </a:endParaRPr>
          </a:p>
        </p:txBody>
      </p:sp>
    </p:spTree>
    <p:extLst>
      <p:ext uri="{BB962C8B-B14F-4D97-AF65-F5344CB8AC3E}">
        <p14:creationId xmlns:p14="http://schemas.microsoft.com/office/powerpoint/2010/main" val="251948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a:t>Bendradarbiavimo</a:t>
            </a:r>
            <a:r>
              <a:rPr lang="lt-LT" b="1" baseline="0" dirty="0"/>
              <a:t> p</a:t>
            </a:r>
            <a:r>
              <a:rPr lang="lt-LT" b="1" dirty="0"/>
              <a:t>artnerysčių </a:t>
            </a:r>
            <a:r>
              <a:rPr lang="lt-LT" dirty="0"/>
              <a:t>projektuose </a:t>
            </a:r>
            <a:r>
              <a:rPr lang="lt-LT" b="0" dirty="0"/>
              <a:t>gali dalyvauti </a:t>
            </a:r>
            <a:r>
              <a:rPr lang="lt-LT" b="1" dirty="0"/>
              <a:t>visų tipų organizacijos</a:t>
            </a:r>
            <a:r>
              <a:rPr lang="lt-LT" dirty="0"/>
              <a:t>, veikiančios bet kurioje švietimo, mokymo srityje arba kituose socialiniuose ir (arba) ekonomikos sektoriuose, taip pat organizacijos, vykdančios veiklą, kuri yra susijusi su įvairiomis sritimis (pvz., kultūros organizacijos, vietos ir regionų valdžios institucijos, rezultatų pripažinimo ir patvirtinimo centrai, prekybos rūmai, prekybos organizacijos, profesinio orientavimo centrai ir kt.). </a:t>
            </a:r>
          </a:p>
          <a:p>
            <a:endParaRPr lang="lt-LT"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t-LT" b="1" dirty="0"/>
              <a:t>Mažos apimties partnerysčių </a:t>
            </a:r>
            <a:r>
              <a:rPr lang="lt-LT" dirty="0"/>
              <a:t>projektuose </a:t>
            </a:r>
            <a:r>
              <a:rPr lang="lt-LT" baseline="0" dirty="0"/>
              <a:t>kviečiamos dalyvauti </a:t>
            </a:r>
            <a:r>
              <a:rPr lang="lt-LT" sz="1200" b="0" kern="1200" baseline="0" dirty="0">
                <a:solidFill>
                  <a:schemeClr val="accent1">
                    <a:lumMod val="50000"/>
                  </a:schemeClr>
                </a:solidFill>
              </a:rPr>
              <a:t>v</a:t>
            </a:r>
            <a:r>
              <a:rPr lang="lt-LT" sz="1200" b="0" kern="1200" dirty="0">
                <a:solidFill>
                  <a:schemeClr val="accent1">
                    <a:lumMod val="50000"/>
                  </a:schemeClr>
                </a:solidFill>
              </a:rPr>
              <a:t>isų tipų </a:t>
            </a:r>
            <a:r>
              <a:rPr lang="lt-LT" sz="1200" b="1" kern="1200" dirty="0">
                <a:solidFill>
                  <a:srgbClr val="ED7D31">
                    <a:lumMod val="75000"/>
                  </a:srgbClr>
                </a:solidFill>
                <a:latin typeface="+mn-lt"/>
                <a:ea typeface="+mn-ea"/>
                <a:cs typeface="+mn-cs"/>
              </a:rPr>
              <a:t>naujos organizacijos</a:t>
            </a:r>
            <a:r>
              <a:rPr lang="lt-LT" sz="1200" b="1" kern="1200" dirty="0">
                <a:solidFill>
                  <a:schemeClr val="accent1">
                    <a:lumMod val="50000"/>
                  </a:schemeClr>
                </a:solidFill>
              </a:rPr>
              <a:t>, </a:t>
            </a:r>
            <a:r>
              <a:rPr lang="lt-LT" sz="1200" b="0" kern="1200" dirty="0">
                <a:solidFill>
                  <a:schemeClr val="accent1">
                    <a:lumMod val="50000"/>
                  </a:schemeClr>
                </a:solidFill>
              </a:rPr>
              <a:t>kurios kaip koordinatorės ar partnerės </a:t>
            </a:r>
            <a:r>
              <a:rPr lang="lt-LT" sz="1200" b="1" kern="1200" dirty="0">
                <a:solidFill>
                  <a:schemeClr val="accent1">
                    <a:lumMod val="50000"/>
                  </a:schemeClr>
                </a:solidFill>
              </a:rPr>
              <a:t>nebuvo gavusios dotacijos programos</a:t>
            </a:r>
            <a:r>
              <a:rPr lang="lt-LT" sz="1200" b="0" kern="1200" dirty="0">
                <a:solidFill>
                  <a:schemeClr val="accent1">
                    <a:lumMod val="50000"/>
                  </a:schemeClr>
                </a:solidFill>
              </a:rPr>
              <a:t>  „Erasmus+“KA2 projektų įgyvendinimui; </a:t>
            </a:r>
          </a:p>
          <a:p>
            <a:pPr lvl="0">
              <a:buFont typeface="Wingdings" panose="05000000000000000000" pitchFamily="2" charset="2"/>
              <a:buNone/>
            </a:pPr>
            <a:r>
              <a:rPr lang="lt-LT" sz="1200" b="1" i="0" kern="1200" dirty="0">
                <a:solidFill>
                  <a:schemeClr val="accent1">
                    <a:lumMod val="50000"/>
                  </a:schemeClr>
                </a:solidFill>
                <a:latin typeface="+mn-lt"/>
                <a:ea typeface="+mn-ea"/>
                <a:cs typeface="+mn-cs"/>
              </a:rPr>
              <a:t>Ir Nepatyrusios, mažiau patyrusios organizacijos</a:t>
            </a:r>
            <a:r>
              <a:rPr lang="lt-LT" sz="1200" b="1" i="0" kern="1200" dirty="0">
                <a:solidFill>
                  <a:schemeClr val="accent1">
                    <a:lumMod val="50000"/>
                  </a:schemeClr>
                </a:solidFill>
              </a:rPr>
              <a:t>, </a:t>
            </a:r>
            <a:r>
              <a:rPr lang="lt-LT" sz="1200" b="0" i="0" kern="1200" dirty="0">
                <a:solidFill>
                  <a:schemeClr val="accent1">
                    <a:lumMod val="50000"/>
                  </a:schemeClr>
                </a:solidFill>
              </a:rPr>
              <a:t>kurios kaip koordinatorės </a:t>
            </a:r>
            <a:r>
              <a:rPr lang="lt-LT" sz="1200" i="0" kern="1200" dirty="0">
                <a:solidFill>
                  <a:schemeClr val="accent1">
                    <a:lumMod val="50000"/>
                  </a:schemeClr>
                </a:solidFill>
              </a:rPr>
              <a:t>per pastaruosius </a:t>
            </a:r>
            <a:r>
              <a:rPr lang="lt-LT" sz="1200" b="1" i="0" kern="1200" dirty="0">
                <a:solidFill>
                  <a:schemeClr val="accent1">
                    <a:lumMod val="50000"/>
                  </a:schemeClr>
                </a:solidFill>
              </a:rPr>
              <a:t>7 </a:t>
            </a:r>
            <a:r>
              <a:rPr lang="lt-LT" sz="1200" i="0" kern="1200" dirty="0">
                <a:solidFill>
                  <a:schemeClr val="accent1">
                    <a:lumMod val="50000"/>
                  </a:schemeClr>
                </a:solidFill>
              </a:rPr>
              <a:t>metus </a:t>
            </a:r>
            <a:r>
              <a:rPr lang="lt-LT" sz="1200" b="1" i="0" kern="1200" dirty="0">
                <a:solidFill>
                  <a:schemeClr val="accent1">
                    <a:lumMod val="50000"/>
                  </a:schemeClr>
                </a:solidFill>
              </a:rPr>
              <a:t>nebuvo gavusios</a:t>
            </a:r>
            <a:r>
              <a:rPr lang="lt-LT" sz="1200" i="0" kern="1200" dirty="0">
                <a:solidFill>
                  <a:schemeClr val="accent1">
                    <a:lumMod val="50000"/>
                  </a:schemeClr>
                </a:solidFill>
              </a:rPr>
              <a:t>/ ar daugiau nei </a:t>
            </a:r>
            <a:r>
              <a:rPr lang="lt-LT" sz="1200" b="1" i="0" kern="1200" dirty="0">
                <a:solidFill>
                  <a:schemeClr val="accent1">
                    <a:lumMod val="50000"/>
                  </a:schemeClr>
                </a:solidFill>
              </a:rPr>
              <a:t>du kartus</a:t>
            </a:r>
            <a:r>
              <a:rPr lang="lt-LT" sz="1200" i="0" kern="1200" dirty="0">
                <a:solidFill>
                  <a:schemeClr val="accent1">
                    <a:lumMod val="50000"/>
                  </a:schemeClr>
                </a:solidFill>
              </a:rPr>
              <a:t> nebuvo gavusios dotacijos programos „Erasmus+“ KA2 projektų įgyvendinimui.</a:t>
            </a:r>
            <a:endParaRPr lang="lt-LT" sz="1200" b="0" i="0" kern="120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t-LT" b="0" dirty="0">
              <a:solidFill>
                <a:srgbClr val="244290"/>
              </a:solidFill>
            </a:endParaRPr>
          </a:p>
          <a:p>
            <a:r>
              <a:rPr lang="lt-LT" dirty="0"/>
              <a:t>Atsižvelgiant į partnerysčių projektų įgyvendinamus prioritetus ir tikslus, juose turėtų dalyvauti tinkamiausios ir įvairiausios organizacijos, kad būtų galima pasinaudoti įvairia jų patirtimi, ypatumais ir specialiomis žiniomis bei pasiekti atitinkamus ir aukštos kokybės projektų rezultatus.</a:t>
            </a:r>
          </a:p>
          <a:p>
            <a:endParaRPr lang="lt-LT" dirty="0"/>
          </a:p>
        </p:txBody>
      </p:sp>
      <p:sp>
        <p:nvSpPr>
          <p:cNvPr id="4" name="Slide Number Placeholder 3"/>
          <p:cNvSpPr>
            <a:spLocks noGrp="1"/>
          </p:cNvSpPr>
          <p:nvPr>
            <p:ph type="sldNum" sz="quarter" idx="10"/>
          </p:nvPr>
        </p:nvSpPr>
        <p:spPr/>
        <p:txBody>
          <a:bodyPr/>
          <a:lstStyle/>
          <a:p>
            <a:fld id="{B463A472-01E8-4FB0-8169-0B7B3BDE02E4}" type="slidenum">
              <a:rPr lang="lt-LT" smtClean="0"/>
              <a:t>8</a:t>
            </a:fld>
            <a:endParaRPr lang="lt-LT"/>
          </a:p>
        </p:txBody>
      </p:sp>
    </p:spTree>
    <p:extLst>
      <p:ext uri="{BB962C8B-B14F-4D97-AF65-F5344CB8AC3E}">
        <p14:creationId xmlns:p14="http://schemas.microsoft.com/office/powerpoint/2010/main" val="410819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fontAlgn="base" hangingPunct="0">
              <a:spcBef>
                <a:spcPts val="0"/>
              </a:spcBef>
            </a:pPr>
            <a:r>
              <a:rPr lang="lt-LT" dirty="0"/>
              <a:t>Kalbant</a:t>
            </a:r>
            <a:r>
              <a:rPr lang="lt-LT" baseline="0" dirty="0"/>
              <a:t> apie dalyvius, tiek</a:t>
            </a:r>
            <a:r>
              <a:rPr lang="lt-LT" dirty="0"/>
              <a:t> bendradarbiavimo, tiek ir mažos</a:t>
            </a:r>
            <a:r>
              <a:rPr lang="lt-LT" baseline="0" dirty="0"/>
              <a:t> apimties partnerystės projektai </a:t>
            </a:r>
            <a:r>
              <a:rPr lang="lt-LT" dirty="0"/>
              <a:t>gali būti įgyvendinami institucijų, įsikūrusių </a:t>
            </a:r>
            <a:r>
              <a:rPr lang="lt-LT" b="1" dirty="0"/>
              <a:t>Programos šalyse. </a:t>
            </a:r>
          </a:p>
          <a:p>
            <a:pPr algn="just" eaLnBrk="0" fontAlgn="base" hangingPunct="0">
              <a:spcBef>
                <a:spcPts val="0"/>
              </a:spcBef>
            </a:pPr>
            <a:r>
              <a:rPr lang="lt-LT" b="1" dirty="0"/>
              <a:t>Institucijose,</a:t>
            </a:r>
            <a:r>
              <a:rPr lang="lt-LT" b="1" baseline="0" dirty="0"/>
              <a:t> </a:t>
            </a:r>
            <a:r>
              <a:rPr lang="lt-LT" dirty="0"/>
              <a:t>kurios įsikūrusios </a:t>
            </a:r>
            <a:r>
              <a:rPr lang="lt-LT" b="1" dirty="0"/>
              <a:t>Partnerinėse šalyse</a:t>
            </a:r>
            <a:r>
              <a:rPr lang="lt-LT" b="0" baseline="0" dirty="0"/>
              <a:t> </a:t>
            </a:r>
            <a:r>
              <a:rPr lang="lt-LT" baseline="0" dirty="0"/>
              <a:t>gali įgyvendinami tik bendradarbiavimo partnerysčių projektai, </a:t>
            </a:r>
            <a:r>
              <a:rPr lang="lt-LT" b="1" baseline="0" dirty="0"/>
              <a:t>mažos apimties partnerystėse negali dalyvauti</a:t>
            </a:r>
            <a:r>
              <a:rPr lang="lt-LT" dirty="0"/>
              <a:t> institucijų, kurios įsikūrusios </a:t>
            </a:r>
            <a:r>
              <a:rPr lang="lt-LT" b="1" dirty="0"/>
              <a:t>Partnerinėse šalyse</a:t>
            </a:r>
            <a:r>
              <a:rPr lang="lt-LT" b="0" baseline="0" dirty="0"/>
              <a:t> </a:t>
            </a:r>
            <a:r>
              <a:rPr lang="lt-LT" dirty="0"/>
              <a:t>(visas sąrašas skelbiamas Erasmus+ programos vadove).</a:t>
            </a:r>
          </a:p>
          <a:p>
            <a:pPr algn="just" eaLnBrk="0" fontAlgn="base" hangingPunct="0">
              <a:spcBef>
                <a:spcPts val="0"/>
              </a:spcBef>
            </a:pPr>
            <a:endParaRPr lang="lt-LT" dirty="0"/>
          </a:p>
          <a:p>
            <a:pPr algn="just" eaLnBrk="0" fontAlgn="base" hangingPunct="0">
              <a:spcBef>
                <a:spcPts val="0"/>
              </a:spcBef>
            </a:pPr>
            <a:r>
              <a:rPr lang="lt-LT" dirty="0"/>
              <a:t>Atkreipiame dėmesį, kad institucijos</a:t>
            </a:r>
            <a:r>
              <a:rPr lang="lt-LT" baseline="0" dirty="0"/>
              <a:t> </a:t>
            </a:r>
            <a:r>
              <a:rPr lang="lt-LT" dirty="0"/>
              <a:t>įsikūrusios </a:t>
            </a:r>
            <a:r>
              <a:rPr lang="lt-LT" b="1" dirty="0"/>
              <a:t>Partnerinėse šalyse</a:t>
            </a:r>
            <a:r>
              <a:rPr lang="lt-LT" dirty="0"/>
              <a:t>, gali dalyvauti su sąlyga, kad jų dalyvavimas suteiks esminę pridėtinę vertę projektui, </a:t>
            </a:r>
            <a:r>
              <a:rPr lang="lt-LT" dirty="0" err="1"/>
              <a:t>t.y</a:t>
            </a:r>
            <a:r>
              <a:rPr lang="lt-LT" dirty="0"/>
              <a:t>. šios organizacijos bus pridėtinės vertės </a:t>
            </a:r>
            <a:r>
              <a:rPr lang="lt-LT" b="1" dirty="0"/>
              <a:t>davėjos ES šalims.</a:t>
            </a:r>
            <a:r>
              <a:rPr lang="lt-LT" dirty="0"/>
              <a:t> </a:t>
            </a:r>
          </a:p>
          <a:p>
            <a:pPr algn="just" eaLnBrk="0" fontAlgn="base" hangingPunct="0">
              <a:spcBef>
                <a:spcPts val="0"/>
              </a:spcBef>
            </a:pPr>
            <a:endParaRPr lang="lt-LT" dirty="0"/>
          </a:p>
          <a:p>
            <a:pPr algn="just" eaLnBrk="0" fontAlgn="base" hangingPunct="0">
              <a:spcBef>
                <a:spcPts val="0"/>
              </a:spcBef>
            </a:pPr>
            <a:r>
              <a:rPr lang="lt-LT" b="1" dirty="0"/>
              <a:t>Taip pat, atkreipiame dėmesį, kad nuo 2021 m. JK programoje dalyvauja kaip šalis Partnerė.</a:t>
            </a:r>
          </a:p>
        </p:txBody>
      </p:sp>
      <p:sp>
        <p:nvSpPr>
          <p:cNvPr id="4" name="Slide Number Placeholder 3"/>
          <p:cNvSpPr>
            <a:spLocks noGrp="1"/>
          </p:cNvSpPr>
          <p:nvPr>
            <p:ph type="sldNum" sz="quarter" idx="10"/>
          </p:nvPr>
        </p:nvSpPr>
        <p:spPr/>
        <p:txBody>
          <a:bodyPr/>
          <a:lstStyle/>
          <a:p>
            <a:fld id="{8814E624-950A-40E9-A0AF-2D6FD72745A0}" type="slidenum">
              <a:rPr lang="en-US" smtClean="0"/>
              <a:t>9</a:t>
            </a:fld>
            <a:endParaRPr lang="en-US"/>
          </a:p>
        </p:txBody>
      </p:sp>
    </p:spTree>
    <p:extLst>
      <p:ext uri="{BB962C8B-B14F-4D97-AF65-F5344CB8AC3E}">
        <p14:creationId xmlns:p14="http://schemas.microsoft.com/office/powerpoint/2010/main" val="380041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Bendradarbiavimo</a:t>
            </a:r>
            <a:r>
              <a:rPr lang="lt-LT" baseline="0" dirty="0"/>
              <a:t> partnerysčių biudžetas priklausomai nuo projekto tipo, trukmės ir pareiškėjo, gali būti pasirenkamas nuo 100 000 EUR iki 400 000 EUR. </a:t>
            </a:r>
            <a:r>
              <a:rPr lang="lt-LT" sz="1200" u="none" kern="1200" dirty="0">
                <a:solidFill>
                  <a:schemeClr val="tx1"/>
                </a:solidFill>
                <a:effectLst/>
                <a:latin typeface="+mn-lt"/>
                <a:ea typeface="+mn-ea"/>
                <a:cs typeface="+mn-cs"/>
              </a:rPr>
              <a:t>Šio tipo partnerysčių biudžetas susideda iš išlaidų kategorijų, kurias, atsižvelgdami į planuojamas veiklas ir siekiamus rezultatus, renkasi paraiškų teikėjai. </a:t>
            </a:r>
          </a:p>
          <a:p>
            <a:endParaRPr lang="lt-LT" sz="120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t>Bendradarbiavimo</a:t>
            </a:r>
            <a:r>
              <a:rPr lang="lt-LT" b="1" baseline="0" dirty="0"/>
              <a:t> partnerysčių trukmė </a:t>
            </a:r>
            <a:r>
              <a:rPr lang="lt-LT" u="none" dirty="0"/>
              <a:t>gali būti nuo 12 iki 36 mėnesių.</a:t>
            </a:r>
          </a:p>
          <a:p>
            <a:r>
              <a:rPr lang="lt-LT" u="none" dirty="0"/>
              <a:t>Trukmė priklauso nuo projekto tikslo ir veiklų, kurias planuojama vykdyti projekto metu (įskaitant ne tik numatytų veiklų įgyvendinimą, bet ir sukurtų projekto</a:t>
            </a:r>
            <a:r>
              <a:rPr lang="lt-LT" u="none" baseline="0" dirty="0"/>
              <a:t> rezultatų </a:t>
            </a:r>
            <a:r>
              <a:rPr lang="lt-LT" u="none" dirty="0"/>
              <a:t>išbandymą, kokybinį vertinimą bei sklaidą). Projekto trukmė turi būti tolygi projekto veiklų apimčiai. </a:t>
            </a:r>
          </a:p>
          <a:p>
            <a:endParaRPr lang="lt-LT" u="none" dirty="0"/>
          </a:p>
          <a:p>
            <a:r>
              <a:rPr lang="lt-LT" sz="1200" kern="1200" dirty="0">
                <a:solidFill>
                  <a:schemeClr val="tx1"/>
                </a:solidFill>
                <a:effectLst/>
                <a:latin typeface="+mn-lt"/>
                <a:ea typeface="+mn-ea"/>
                <a:cs typeface="+mn-cs"/>
              </a:rPr>
              <a:t>Mažos apimties partnerystės projekto siūlomas finansavimo modelis pasirinktinai galimas iš dviejų dotacijos sumų -  30000 Eur arba 60000 Eur. pagal planuojamas veiklas ir siektinus rezultatus pasirinkus reikiamą projekto dotacijos fiksuotą sumą,</a:t>
            </a:r>
            <a:r>
              <a:rPr lang="lt-LT" sz="1200" kern="1200" baseline="0" dirty="0">
                <a:solidFill>
                  <a:schemeClr val="tx1"/>
                </a:solidFill>
                <a:effectLst/>
                <a:latin typeface="+mn-lt"/>
                <a:ea typeface="+mn-ea"/>
                <a:cs typeface="+mn-cs"/>
              </a:rPr>
              <a:t> partnerystėje turi būti suplanuotos vietos bei tarptautinės veiklos.</a:t>
            </a:r>
          </a:p>
          <a:p>
            <a:endParaRPr lang="lt-LT" sz="1200" kern="1200" baseline="0" dirty="0">
              <a:solidFill>
                <a:schemeClr val="tx1"/>
              </a:solidFill>
              <a:effectLst/>
              <a:latin typeface="+mn-lt"/>
              <a:ea typeface="+mn-ea"/>
              <a:cs typeface="+mn-cs"/>
            </a:endParaRPr>
          </a:p>
          <a:p>
            <a:r>
              <a:rPr lang="lt-LT" sz="1200" b="1" u="none" kern="1200" dirty="0">
                <a:solidFill>
                  <a:schemeClr val="tx1"/>
                </a:solidFill>
                <a:effectLst/>
                <a:latin typeface="+mn-lt"/>
                <a:ea typeface="+mn-ea"/>
                <a:cs typeface="+mn-cs"/>
              </a:rPr>
              <a:t>Pagrindiniai projekto biudžeto formavimo principai:</a:t>
            </a:r>
            <a:endParaRPr lang="lt-LT" sz="120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lt-LT" sz="1200" u="none" kern="1200" dirty="0">
                <a:solidFill>
                  <a:schemeClr val="tx1"/>
                </a:solidFill>
                <a:effectLst/>
                <a:latin typeface="+mn-lt"/>
                <a:ea typeface="+mn-ea"/>
                <a:cs typeface="+mn-cs"/>
              </a:rPr>
              <a:t>projekto biudžete turi būti išvardytos planuojamos projekto veiklos ir nurodoma kiekvienai veiklai skirta dotacijos dalis;</a:t>
            </a:r>
          </a:p>
          <a:p>
            <a:pPr marL="171450" lvl="0" indent="-171450">
              <a:buFont typeface="Arial" panose="020B0604020202020204" pitchFamily="34" charset="0"/>
              <a:buChar char="•"/>
            </a:pPr>
            <a:r>
              <a:rPr lang="lt-LT" sz="1200" u="none" kern="1200" dirty="0">
                <a:solidFill>
                  <a:schemeClr val="tx1"/>
                </a:solidFill>
                <a:effectLst/>
                <a:latin typeface="+mn-lt"/>
                <a:ea typeface="+mn-ea"/>
                <a:cs typeface="+mn-cs"/>
              </a:rPr>
              <a:t>planuojamas projekto biudžetas turi būti tiesiogiai susijęs su numatytomis veiklomis ir siektinais rezultatais. </a:t>
            </a:r>
          </a:p>
          <a:p>
            <a:pPr marL="0" lvl="0" indent="0">
              <a:buFont typeface="Arial" panose="020B0604020202020204" pitchFamily="34" charset="0"/>
              <a:buNone/>
            </a:pPr>
            <a:endParaRPr lang="lt-LT" sz="1200" u="none" kern="1200" dirty="0">
              <a:solidFill>
                <a:schemeClr val="tx1"/>
              </a:solidFill>
              <a:effectLst/>
              <a:latin typeface="+mn-lt"/>
              <a:ea typeface="+mn-ea"/>
              <a:cs typeface="+mn-cs"/>
            </a:endParaRPr>
          </a:p>
          <a:p>
            <a:pPr marL="0" lvl="0" indent="0">
              <a:buFont typeface="Arial" panose="020B0604020202020204" pitchFamily="34" charset="0"/>
              <a:buNone/>
            </a:pPr>
            <a:r>
              <a:rPr lang="lt-LT" sz="1200" b="1" u="none" kern="1200" dirty="0">
                <a:solidFill>
                  <a:schemeClr val="tx1"/>
                </a:solidFill>
                <a:effectLst/>
                <a:latin typeface="+mn-lt"/>
                <a:ea typeface="+mn-ea"/>
                <a:cs typeface="+mn-cs"/>
              </a:rPr>
              <a:t>Mažos apimties partnerysčių </a:t>
            </a:r>
            <a:r>
              <a:rPr lang="lt-LT" sz="1200" u="none" kern="1200" dirty="0">
                <a:solidFill>
                  <a:schemeClr val="tx1"/>
                </a:solidFill>
                <a:effectLst/>
                <a:latin typeface="+mn-lt"/>
                <a:ea typeface="+mn-ea"/>
                <a:cs typeface="+mn-cs"/>
              </a:rPr>
              <a:t>projektų trukmė gali būti nuo </a:t>
            </a:r>
            <a:r>
              <a:rPr lang="lt-LT" sz="1200" b="1" u="none" kern="1200" dirty="0">
                <a:solidFill>
                  <a:schemeClr val="tx1"/>
                </a:solidFill>
                <a:effectLst/>
                <a:latin typeface="+mn-lt"/>
                <a:ea typeface="+mn-ea"/>
                <a:cs typeface="+mn-cs"/>
              </a:rPr>
              <a:t>6 iki 24</a:t>
            </a:r>
            <a:r>
              <a:rPr lang="lt-LT" sz="1200" u="none" kern="1200" dirty="0">
                <a:solidFill>
                  <a:schemeClr val="tx1"/>
                </a:solidFill>
                <a:effectLst/>
                <a:latin typeface="+mn-lt"/>
                <a:ea typeface="+mn-ea"/>
                <a:cs typeface="+mn-cs"/>
              </a:rPr>
              <a:t> mėnesių. Ir taip pat </a:t>
            </a:r>
            <a:r>
              <a:rPr lang="lt-LT" sz="1200" u="none" kern="1200" baseline="0" dirty="0">
                <a:solidFill>
                  <a:schemeClr val="tx1"/>
                </a:solidFill>
                <a:effectLst/>
                <a:latin typeface="+mn-lt"/>
                <a:ea typeface="+mn-ea"/>
                <a:cs typeface="+mn-cs"/>
              </a:rPr>
              <a:t>priklauso nuo projekto tikslo ir veiklų, kurias planuojama vykdyti projekto metu. Projekto trukmė turi būti tolygi projekto veiklų apimčiai. </a:t>
            </a:r>
            <a:endParaRPr lang="lt-LT" sz="1200" u="none" kern="1200" dirty="0">
              <a:solidFill>
                <a:schemeClr val="tx1"/>
              </a:solidFill>
              <a:effectLst/>
              <a:latin typeface="+mn-lt"/>
              <a:ea typeface="+mn-ea"/>
              <a:cs typeface="+mn-cs"/>
            </a:endParaRPr>
          </a:p>
          <a:p>
            <a:endParaRPr lang="lt-LT" u="none" dirty="0"/>
          </a:p>
        </p:txBody>
      </p:sp>
      <p:sp>
        <p:nvSpPr>
          <p:cNvPr id="4" name="Slide Number Placeholder 3"/>
          <p:cNvSpPr>
            <a:spLocks noGrp="1"/>
          </p:cNvSpPr>
          <p:nvPr>
            <p:ph type="sldNum" sz="quarter" idx="10"/>
          </p:nvPr>
        </p:nvSpPr>
        <p:spPr/>
        <p:txBody>
          <a:bodyPr/>
          <a:lstStyle/>
          <a:p>
            <a:pPr marL="0" marR="0" lvl="0" indent="0" algn="r" defTabSz="521437" rtl="0" eaLnBrk="1" fontAlgn="auto" latinLnBrk="0" hangingPunct="1">
              <a:lnSpc>
                <a:spcPct val="100000"/>
              </a:lnSpc>
              <a:spcBef>
                <a:spcPts val="0"/>
              </a:spcBef>
              <a:spcAft>
                <a:spcPts val="0"/>
              </a:spcAft>
              <a:buClrTx/>
              <a:buSzTx/>
              <a:buFontTx/>
              <a:buNone/>
              <a:tabLst/>
              <a:defRPr/>
            </a:pPr>
            <a:fld id="{B463A472-01E8-4FB0-8169-0B7B3BDE02E4}"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21437" rtl="0" eaLnBrk="1" fontAlgn="auto" latinLnBrk="0" hangingPunct="1">
                <a:lnSpc>
                  <a:spcPct val="100000"/>
                </a:lnSpc>
                <a:spcBef>
                  <a:spcPts val="0"/>
                </a:spcBef>
                <a:spcAft>
                  <a:spcPts val="0"/>
                </a:spcAft>
                <a:buClrTx/>
                <a:buSzTx/>
                <a:buFontTx/>
                <a:buNone/>
                <a:tabLst/>
                <a:defRPr/>
              </a:pPr>
              <a:t>10</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4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Mažos apimties partnerysčių projekto laikotarpiu organizacijos </a:t>
            </a:r>
            <a:r>
              <a:rPr lang="lt-LT" b="1" dirty="0"/>
              <a:t>gali įgyvendinti įvairias </a:t>
            </a:r>
            <a:r>
              <a:rPr lang="lt-LT" dirty="0"/>
              <a:t>tradicinio, kūrybinio, </a:t>
            </a:r>
            <a:r>
              <a:rPr lang="lt-LT" dirty="0" err="1"/>
              <a:t>inovatyvaus</a:t>
            </a:r>
            <a:r>
              <a:rPr lang="lt-LT" dirty="0"/>
              <a:t> pobūdžio </a:t>
            </a:r>
            <a:r>
              <a:rPr lang="lt-LT" b="1" dirty="0"/>
              <a:t>veiklas, kurios sąlygotų paraiškoje</a:t>
            </a:r>
            <a:br>
              <a:rPr lang="lt-LT" b="1" dirty="0"/>
            </a:br>
            <a:r>
              <a:rPr lang="lt-LT" b="1" dirty="0"/>
              <a:t>planuotų tikslų pasiekimą ir didžiausią poveikį to švietimo sektoriaus tikslinei grupei, kuriai yra teikiama paraiška</a:t>
            </a:r>
            <a:r>
              <a:rPr lang="lt-LT" dirty="0"/>
              <a:t>. Organizacijos, atsižvelgdamos į projekto tikslus, projekto apimtį, dalyvaujančių organizacijų </a:t>
            </a:r>
            <a:r>
              <a:rPr lang="lt-LT" dirty="0" err="1"/>
              <a:t>pajėgumus</a:t>
            </a:r>
            <a:r>
              <a:rPr lang="lt-LT" dirty="0"/>
              <a:t>, gali lanksčiai pasirinkti tinkamiausių ir aktualiausių veiklų derinį. </a:t>
            </a:r>
            <a:endParaRPr lang="en-US" dirty="0"/>
          </a:p>
        </p:txBody>
      </p:sp>
      <p:sp>
        <p:nvSpPr>
          <p:cNvPr id="4" name="Slide Number Placeholder 3"/>
          <p:cNvSpPr>
            <a:spLocks noGrp="1"/>
          </p:cNvSpPr>
          <p:nvPr>
            <p:ph type="sldNum" sz="quarter" idx="10"/>
          </p:nvPr>
        </p:nvSpPr>
        <p:spPr/>
        <p:txBody>
          <a:bodyPr/>
          <a:lstStyle/>
          <a:p>
            <a:fld id="{95E83E65-E1BB-4D2C-9C0C-D694DE163BF5}" type="slidenum">
              <a:rPr lang="lt-LT" smtClean="0"/>
              <a:t>11</a:t>
            </a:fld>
            <a:endParaRPr lang="lt-LT"/>
          </a:p>
        </p:txBody>
      </p:sp>
    </p:spTree>
    <p:extLst>
      <p:ext uri="{BB962C8B-B14F-4D97-AF65-F5344CB8AC3E}">
        <p14:creationId xmlns:p14="http://schemas.microsoft.com/office/powerpoint/2010/main" val="364699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644CD3F3-ED73-4287-BA7C-7777F57B58EA}" type="slidenum">
              <a:rPr lang="lt-LT" smtClean="0"/>
              <a:t>14</a:t>
            </a:fld>
            <a:endParaRPr lang="lt-LT"/>
          </a:p>
        </p:txBody>
      </p:sp>
    </p:spTree>
    <p:extLst>
      <p:ext uri="{BB962C8B-B14F-4D97-AF65-F5344CB8AC3E}">
        <p14:creationId xmlns:p14="http://schemas.microsoft.com/office/powerpoint/2010/main" val="206266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768350" y="746125"/>
            <a:ext cx="5268913" cy="3729038"/>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2850A9D3-6691-40DB-9F67-E8976385C128}" type="slidenum">
              <a:rPr lang="lt-LT" smtClean="0"/>
              <a:pPr/>
              <a:t>18</a:t>
            </a:fld>
            <a:endParaRPr lang="lt-LT"/>
          </a:p>
        </p:txBody>
      </p:sp>
    </p:spTree>
    <p:extLst>
      <p:ext uri="{BB962C8B-B14F-4D97-AF65-F5344CB8AC3E}">
        <p14:creationId xmlns:p14="http://schemas.microsoft.com/office/powerpoint/2010/main" val="2519489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Subtitle 2"/>
          <p:cNvSpPr>
            <a:spLocks noGrp="1"/>
          </p:cNvSpPr>
          <p:nvPr>
            <p:ph type="subTitle" idx="1"/>
          </p:nvPr>
        </p:nvSpPr>
        <p:spPr>
          <a:xfrm>
            <a:off x="0" y="2502076"/>
            <a:ext cx="10688638" cy="2165210"/>
          </a:xfrm>
        </p:spPr>
        <p:txBody>
          <a:bodyPr anchor="ctr">
            <a:normAutofit/>
          </a:bodyPr>
          <a:lstStyle>
            <a:lvl1pPr marL="0" indent="0" algn="ctr">
              <a:buFontTx/>
              <a:buNone/>
              <a:defRPr/>
            </a:lvl1pPr>
          </a:lstStyle>
          <a:p>
            <a:pPr>
              <a:spcBef>
                <a:spcPts val="0"/>
              </a:spcBef>
            </a:pPr>
            <a:r>
              <a:rPr lang="en-US" sz="4400" b="1" dirty="0">
                <a:solidFill>
                  <a:schemeClr val="bg1">
                    <a:lumMod val="50000"/>
                  </a:schemeClr>
                </a:solidFill>
              </a:rPr>
              <a:t>LOREM IPSUM</a:t>
            </a:r>
          </a:p>
          <a:p>
            <a:pPr>
              <a:spcBef>
                <a:spcPts val="0"/>
              </a:spcBef>
            </a:pPr>
            <a:r>
              <a:rPr lang="en-US" sz="2200" dirty="0">
                <a:solidFill>
                  <a:schemeClr val="bg1">
                    <a:lumMod val="50000"/>
                  </a:schemeClr>
                </a:solidFill>
              </a:rPr>
              <a:t>2014 09 08</a:t>
            </a:r>
            <a:endParaRPr lang="en-US" sz="2200" b="1" dirty="0">
              <a:solidFill>
                <a:schemeClr val="bg1">
                  <a:lumMod val="50000"/>
                </a:schemeClr>
              </a:solidFill>
            </a:endParaRPr>
          </a:p>
          <a:p>
            <a:pPr>
              <a:spcBef>
                <a:spcPts val="0"/>
              </a:spcBef>
            </a:pPr>
            <a:endParaRPr lang="en-US" sz="3200" dirty="0">
              <a:solidFill>
                <a:schemeClr val="bg1">
                  <a:lumMod val="50000"/>
                </a:schemeClr>
              </a:solidFill>
            </a:endParaRPr>
          </a:p>
          <a:p>
            <a:pPr>
              <a:spcBef>
                <a:spcPts val="0"/>
              </a:spcBef>
            </a:pPr>
            <a:r>
              <a:rPr lang="en-US" sz="2500" dirty="0" err="1">
                <a:solidFill>
                  <a:schemeClr val="bg1">
                    <a:lumMod val="50000"/>
                  </a:schemeClr>
                </a:solidFill>
              </a:rPr>
              <a:t>Vardas</a:t>
            </a:r>
            <a:r>
              <a:rPr lang="en-US" sz="2500" dirty="0">
                <a:solidFill>
                  <a:schemeClr val="bg1">
                    <a:lumMod val="50000"/>
                  </a:schemeClr>
                </a:solidFill>
              </a:rPr>
              <a:t> </a:t>
            </a:r>
            <a:r>
              <a:rPr lang="en-US" sz="2500" dirty="0" err="1">
                <a:solidFill>
                  <a:schemeClr val="bg1">
                    <a:lumMod val="50000"/>
                  </a:schemeClr>
                </a:solidFill>
              </a:rPr>
              <a:t>Pavardė</a:t>
            </a:r>
            <a:endParaRPr lang="en-US" sz="2500" dirty="0">
              <a:solidFill>
                <a:schemeClr val="bg1">
                  <a:lumMod val="50000"/>
                </a:schemeClr>
              </a:solidFill>
            </a:endParaRPr>
          </a:p>
        </p:txBody>
      </p:sp>
    </p:spTree>
    <p:extLst>
      <p:ext uri="{BB962C8B-B14F-4D97-AF65-F5344CB8AC3E}">
        <p14:creationId xmlns:p14="http://schemas.microsoft.com/office/powerpoint/2010/main" val="187326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t>11/30/2023</a:t>
            </a:fld>
            <a:endParaRPr lang="en-US"/>
          </a:p>
        </p:txBody>
      </p:sp>
      <p:sp>
        <p:nvSpPr>
          <p:cNvPr id="5" name="Footer Placeholder 4"/>
          <p:cNvSpPr>
            <a:spLocks noGrp="1"/>
          </p:cNvSpPr>
          <p:nvPr>
            <p:ph type="ftr" sz="quarter" idx="11"/>
          </p:nvPr>
        </p:nvSpPr>
        <p:spPr>
          <a:xfrm>
            <a:off x="3651952" y="7009642"/>
            <a:ext cx="3384735" cy="402652"/>
          </a:xfrm>
          <a:prstGeom prst="rect">
            <a:avLst/>
          </a:prstGeom>
        </p:spPr>
        <p:txBody>
          <a:bodyPr/>
          <a:lstStyle/>
          <a:p>
            <a:endParaRPr lang="en-US"/>
          </a:p>
        </p:txBody>
      </p:sp>
      <p:sp>
        <p:nvSpPr>
          <p:cNvPr id="6" name="Slide Number Placeholder 5"/>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t>‹#›</a:t>
            </a:fld>
            <a:endParaRPr lang="en-US"/>
          </a:p>
        </p:txBody>
      </p:sp>
    </p:spTree>
    <p:extLst>
      <p:ext uri="{BB962C8B-B14F-4D97-AF65-F5344CB8AC3E}">
        <p14:creationId xmlns:p14="http://schemas.microsoft.com/office/powerpoint/2010/main" val="226594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5"/>
            <a:ext cx="2404944" cy="6452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432" y="302865"/>
            <a:ext cx="7036687"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t>11/30/2023</a:t>
            </a:fld>
            <a:endParaRPr lang="en-US"/>
          </a:p>
        </p:txBody>
      </p:sp>
      <p:sp>
        <p:nvSpPr>
          <p:cNvPr id="5" name="Footer Placeholder 4"/>
          <p:cNvSpPr>
            <a:spLocks noGrp="1"/>
          </p:cNvSpPr>
          <p:nvPr>
            <p:ph type="ftr" sz="quarter" idx="11"/>
          </p:nvPr>
        </p:nvSpPr>
        <p:spPr>
          <a:xfrm>
            <a:off x="3651952" y="7009642"/>
            <a:ext cx="3384735" cy="402652"/>
          </a:xfrm>
          <a:prstGeom prst="rect">
            <a:avLst/>
          </a:prstGeom>
        </p:spPr>
        <p:txBody>
          <a:bodyPr/>
          <a:lstStyle/>
          <a:p>
            <a:endParaRPr lang="en-US"/>
          </a:p>
        </p:txBody>
      </p:sp>
      <p:sp>
        <p:nvSpPr>
          <p:cNvPr id="6" name="Slide Number Placeholder 5"/>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t>‹#›</a:t>
            </a:fld>
            <a:endParaRPr lang="en-US"/>
          </a:p>
        </p:txBody>
      </p:sp>
    </p:spTree>
    <p:extLst>
      <p:ext uri="{BB962C8B-B14F-4D97-AF65-F5344CB8AC3E}">
        <p14:creationId xmlns:p14="http://schemas.microsoft.com/office/powerpoint/2010/main" val="67864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981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t>11/30/2023</a:t>
            </a:fld>
            <a:endParaRPr lang="en-US"/>
          </a:p>
        </p:txBody>
      </p:sp>
      <p:sp>
        <p:nvSpPr>
          <p:cNvPr id="5" name="Footer Placeholder 4"/>
          <p:cNvSpPr>
            <a:spLocks noGrp="1"/>
          </p:cNvSpPr>
          <p:nvPr>
            <p:ph type="ftr" sz="quarter" idx="11"/>
          </p:nvPr>
        </p:nvSpPr>
        <p:spPr>
          <a:xfrm>
            <a:off x="3651952" y="7009642"/>
            <a:ext cx="3384735" cy="402652"/>
          </a:xfrm>
          <a:prstGeom prst="rect">
            <a:avLst/>
          </a:prstGeom>
        </p:spPr>
        <p:txBody>
          <a:bodyPr/>
          <a:lstStyle/>
          <a:p>
            <a:endParaRPr lang="en-US"/>
          </a:p>
        </p:txBody>
      </p:sp>
      <p:sp>
        <p:nvSpPr>
          <p:cNvPr id="6" name="Slide Number Placeholder 5"/>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t>‹#›</a:t>
            </a:fld>
            <a:endParaRPr lang="en-US"/>
          </a:p>
        </p:txBody>
      </p:sp>
    </p:spTree>
    <p:extLst>
      <p:ext uri="{BB962C8B-B14F-4D97-AF65-F5344CB8AC3E}">
        <p14:creationId xmlns:p14="http://schemas.microsoft.com/office/powerpoint/2010/main" val="15711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432"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3391"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t>11/30/2023</a:t>
            </a:fld>
            <a:endParaRPr lang="en-US"/>
          </a:p>
        </p:txBody>
      </p:sp>
      <p:sp>
        <p:nvSpPr>
          <p:cNvPr id="6" name="Footer Placeholder 5"/>
          <p:cNvSpPr>
            <a:spLocks noGrp="1"/>
          </p:cNvSpPr>
          <p:nvPr>
            <p:ph type="ftr" sz="quarter" idx="11"/>
          </p:nvPr>
        </p:nvSpPr>
        <p:spPr>
          <a:xfrm>
            <a:off x="3651952" y="7009642"/>
            <a:ext cx="3384735" cy="402652"/>
          </a:xfrm>
          <a:prstGeom prst="rect">
            <a:avLst/>
          </a:prstGeom>
        </p:spPr>
        <p:txBody>
          <a:bodyPr/>
          <a:lstStyle/>
          <a:p>
            <a:endParaRPr lang="en-US"/>
          </a:p>
        </p:txBody>
      </p:sp>
      <p:sp>
        <p:nvSpPr>
          <p:cNvPr id="7" name="Slide Number Placeholder 6"/>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t>‹#›</a:t>
            </a:fld>
            <a:endParaRPr lang="en-US"/>
          </a:p>
        </p:txBody>
      </p:sp>
    </p:spTree>
    <p:extLst>
      <p:ext uri="{BB962C8B-B14F-4D97-AF65-F5344CB8AC3E}">
        <p14:creationId xmlns:p14="http://schemas.microsoft.com/office/powerpoint/2010/main" val="168796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t>11/30/2023</a:t>
            </a:fld>
            <a:endParaRPr lang="en-US"/>
          </a:p>
        </p:txBody>
      </p:sp>
      <p:sp>
        <p:nvSpPr>
          <p:cNvPr id="8" name="Footer Placeholder 7"/>
          <p:cNvSpPr>
            <a:spLocks noGrp="1"/>
          </p:cNvSpPr>
          <p:nvPr>
            <p:ph type="ftr" sz="quarter" idx="11"/>
          </p:nvPr>
        </p:nvSpPr>
        <p:spPr>
          <a:xfrm>
            <a:off x="3651952" y="7009642"/>
            <a:ext cx="3384735" cy="402652"/>
          </a:xfrm>
          <a:prstGeom prst="rect">
            <a:avLst/>
          </a:prstGeom>
        </p:spPr>
        <p:txBody>
          <a:bodyPr/>
          <a:lstStyle/>
          <a:p>
            <a:endParaRPr lang="en-US"/>
          </a:p>
        </p:txBody>
      </p:sp>
      <p:sp>
        <p:nvSpPr>
          <p:cNvPr id="9" name="Slide Number Placeholder 8"/>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t>‹#›</a:t>
            </a:fld>
            <a:endParaRPr lang="en-US"/>
          </a:p>
        </p:txBody>
      </p:sp>
    </p:spTree>
    <p:extLst>
      <p:ext uri="{BB962C8B-B14F-4D97-AF65-F5344CB8AC3E}">
        <p14:creationId xmlns:p14="http://schemas.microsoft.com/office/powerpoint/2010/main" val="346796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t>11/30/2023</a:t>
            </a:fld>
            <a:endParaRPr lang="en-US"/>
          </a:p>
        </p:txBody>
      </p:sp>
      <p:sp>
        <p:nvSpPr>
          <p:cNvPr id="4" name="Footer Placeholder 3"/>
          <p:cNvSpPr>
            <a:spLocks noGrp="1"/>
          </p:cNvSpPr>
          <p:nvPr>
            <p:ph type="ftr" sz="quarter" idx="11"/>
          </p:nvPr>
        </p:nvSpPr>
        <p:spPr>
          <a:xfrm>
            <a:off x="3651952" y="7009642"/>
            <a:ext cx="3384735" cy="402652"/>
          </a:xfrm>
          <a:prstGeom prst="rect">
            <a:avLst/>
          </a:prstGeom>
        </p:spPr>
        <p:txBody>
          <a:bodyPr/>
          <a:lstStyle/>
          <a:p>
            <a:endParaRPr lang="en-US"/>
          </a:p>
        </p:txBody>
      </p:sp>
      <p:sp>
        <p:nvSpPr>
          <p:cNvPr id="5" name="Slide Number Placeholder 4"/>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t>‹#›</a:t>
            </a:fld>
            <a:endParaRPr lang="en-US"/>
          </a:p>
        </p:txBody>
      </p:sp>
    </p:spTree>
    <p:extLst>
      <p:ext uri="{BB962C8B-B14F-4D97-AF65-F5344CB8AC3E}">
        <p14:creationId xmlns:p14="http://schemas.microsoft.com/office/powerpoint/2010/main" val="9884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t>11/30/2023</a:t>
            </a:fld>
            <a:endParaRPr lang="en-US"/>
          </a:p>
        </p:txBody>
      </p:sp>
      <p:sp>
        <p:nvSpPr>
          <p:cNvPr id="3" name="Footer Placeholder 2"/>
          <p:cNvSpPr>
            <a:spLocks noGrp="1"/>
          </p:cNvSpPr>
          <p:nvPr>
            <p:ph type="ftr" sz="quarter" idx="11"/>
          </p:nvPr>
        </p:nvSpPr>
        <p:spPr>
          <a:xfrm>
            <a:off x="3651952" y="7009642"/>
            <a:ext cx="3384735" cy="402652"/>
          </a:xfrm>
          <a:prstGeom prst="rect">
            <a:avLst/>
          </a:prstGeom>
        </p:spPr>
        <p:txBody>
          <a:bodyPr/>
          <a:lstStyle/>
          <a:p>
            <a:endParaRPr lang="en-US"/>
          </a:p>
        </p:txBody>
      </p:sp>
      <p:sp>
        <p:nvSpPr>
          <p:cNvPr id="4" name="Slide Number Placeholder 3"/>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t>‹#›</a:t>
            </a:fld>
            <a:endParaRPr lang="en-US"/>
          </a:p>
        </p:txBody>
      </p:sp>
    </p:spTree>
    <p:extLst>
      <p:ext uri="{BB962C8B-B14F-4D97-AF65-F5344CB8AC3E}">
        <p14:creationId xmlns:p14="http://schemas.microsoft.com/office/powerpoint/2010/main" val="304547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4"/>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t>11/30/2023</a:t>
            </a:fld>
            <a:endParaRPr lang="en-US"/>
          </a:p>
        </p:txBody>
      </p:sp>
      <p:sp>
        <p:nvSpPr>
          <p:cNvPr id="6" name="Footer Placeholder 5"/>
          <p:cNvSpPr>
            <a:spLocks noGrp="1"/>
          </p:cNvSpPr>
          <p:nvPr>
            <p:ph type="ftr" sz="quarter" idx="11"/>
          </p:nvPr>
        </p:nvSpPr>
        <p:spPr>
          <a:xfrm>
            <a:off x="3651952" y="7009642"/>
            <a:ext cx="3384735" cy="402652"/>
          </a:xfrm>
          <a:prstGeom prst="rect">
            <a:avLst/>
          </a:prstGeom>
        </p:spPr>
        <p:txBody>
          <a:bodyPr/>
          <a:lstStyle/>
          <a:p>
            <a:endParaRPr lang="en-US"/>
          </a:p>
        </p:txBody>
      </p:sp>
      <p:sp>
        <p:nvSpPr>
          <p:cNvPr id="7" name="Slide Number Placeholder 6"/>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t>‹#›</a:t>
            </a:fld>
            <a:endParaRPr lang="en-US"/>
          </a:p>
        </p:txBody>
      </p:sp>
    </p:spTree>
    <p:extLst>
      <p:ext uri="{BB962C8B-B14F-4D97-AF65-F5344CB8AC3E}">
        <p14:creationId xmlns:p14="http://schemas.microsoft.com/office/powerpoint/2010/main" val="7818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en-US"/>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4"/>
          <p:cNvSpPr>
            <a:spLocks noGrp="1"/>
          </p:cNvSpPr>
          <p:nvPr>
            <p:ph type="dt" sz="half" idx="10"/>
          </p:nvPr>
        </p:nvSpPr>
        <p:spPr>
          <a:xfrm>
            <a:off x="534432" y="7009642"/>
            <a:ext cx="2494016" cy="402652"/>
          </a:xfrm>
          <a:prstGeom prst="rect">
            <a:avLst/>
          </a:prstGeom>
        </p:spPr>
        <p:txBody>
          <a:bodyPr/>
          <a:lstStyle/>
          <a:p>
            <a:fld id="{420F10D1-A4F3-EC4D-A743-DC6DB43F87D0}" type="datetimeFigureOut">
              <a:rPr lang="en-US" smtClean="0"/>
              <a:t>11/30/2023</a:t>
            </a:fld>
            <a:endParaRPr lang="en-US"/>
          </a:p>
        </p:txBody>
      </p:sp>
      <p:sp>
        <p:nvSpPr>
          <p:cNvPr id="6" name="Footer Placeholder 5"/>
          <p:cNvSpPr>
            <a:spLocks noGrp="1"/>
          </p:cNvSpPr>
          <p:nvPr>
            <p:ph type="ftr" sz="quarter" idx="11"/>
          </p:nvPr>
        </p:nvSpPr>
        <p:spPr>
          <a:xfrm>
            <a:off x="3651952" y="7009642"/>
            <a:ext cx="3384735" cy="402652"/>
          </a:xfrm>
          <a:prstGeom prst="rect">
            <a:avLst/>
          </a:prstGeom>
        </p:spPr>
        <p:txBody>
          <a:bodyPr/>
          <a:lstStyle/>
          <a:p>
            <a:endParaRPr lang="en-US"/>
          </a:p>
        </p:txBody>
      </p:sp>
      <p:sp>
        <p:nvSpPr>
          <p:cNvPr id="7" name="Slide Number Placeholder 6"/>
          <p:cNvSpPr>
            <a:spLocks noGrp="1"/>
          </p:cNvSpPr>
          <p:nvPr>
            <p:ph type="sldNum" sz="quarter" idx="12"/>
          </p:nvPr>
        </p:nvSpPr>
        <p:spPr>
          <a:xfrm>
            <a:off x="7660190" y="7009642"/>
            <a:ext cx="2494016" cy="402652"/>
          </a:xfrm>
          <a:prstGeom prst="rect">
            <a:avLst/>
          </a:prstGeom>
        </p:spPr>
        <p:txBody>
          <a:bodyPr/>
          <a:lstStyle/>
          <a:p>
            <a:fld id="{7BD069D2-2AFA-134E-965A-CE5518716322}" type="slidenum">
              <a:rPr lang="en-US" smtClean="0"/>
              <a:t>‹#›</a:t>
            </a:fld>
            <a:endParaRPr lang="en-US"/>
          </a:p>
        </p:txBody>
      </p:sp>
    </p:spTree>
    <p:extLst>
      <p:ext uri="{BB962C8B-B14F-4D97-AF65-F5344CB8AC3E}">
        <p14:creationId xmlns:p14="http://schemas.microsoft.com/office/powerpoint/2010/main" val="173700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294" y="1657531"/>
            <a:ext cx="9080050" cy="1260475"/>
          </a:xfrm>
          <a:prstGeom prst="rect">
            <a:avLst/>
          </a:prstGeom>
        </p:spPr>
        <p:txBody>
          <a:bodyPr vert="horz" lIns="104287" tIns="52144" rIns="104287" bIns="52144" rtlCol="0" anchor="ctr">
            <a:normAutofit/>
          </a:bodyPr>
          <a:lstStyle/>
          <a:p>
            <a:r>
              <a:rPr lang="en-US"/>
              <a:t>Click to edit Master title style</a:t>
            </a:r>
          </a:p>
        </p:txBody>
      </p:sp>
      <p:sp>
        <p:nvSpPr>
          <p:cNvPr id="3" name="Text Placeholder 2"/>
          <p:cNvSpPr>
            <a:spLocks noGrp="1"/>
          </p:cNvSpPr>
          <p:nvPr>
            <p:ph type="body" idx="1"/>
          </p:nvPr>
        </p:nvSpPr>
        <p:spPr>
          <a:xfrm>
            <a:off x="804294" y="3191933"/>
            <a:ext cx="9080050" cy="3563864"/>
          </a:xfrm>
          <a:prstGeom prst="rect">
            <a:avLst/>
          </a:prstGeom>
        </p:spPr>
        <p:txBody>
          <a:bodyPr vert="horz" lIns="104287" tIns="52144" rIns="104287" bIns="5214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3547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21437" rtl="0" eaLnBrk="1" latinLnBrk="0" hangingPunct="1">
        <a:spcBef>
          <a:spcPct val="0"/>
        </a:spcBef>
        <a:buNone/>
        <a:defRPr sz="4400" b="1" kern="1200">
          <a:solidFill>
            <a:srgbClr val="244290"/>
          </a:solidFill>
          <a:latin typeface="+mj-lt"/>
          <a:ea typeface="+mj-ea"/>
          <a:cs typeface="+mj-cs"/>
        </a:defRPr>
      </a:lvl1pPr>
    </p:titleStyle>
    <p:bodyStyle>
      <a:lvl1pPr marL="391077" indent="-391077" algn="l" defTabSz="521437" rtl="0" eaLnBrk="1" latinLnBrk="0" hangingPunct="1">
        <a:spcBef>
          <a:spcPct val="20000"/>
        </a:spcBef>
        <a:buFont typeface="Arial"/>
        <a:buChar char="•"/>
        <a:defRPr sz="3200" kern="1200">
          <a:solidFill>
            <a:schemeClr val="bg1">
              <a:lumMod val="50000"/>
            </a:schemeClr>
          </a:solidFill>
          <a:latin typeface="+mn-lt"/>
          <a:ea typeface="+mn-ea"/>
          <a:cs typeface="+mn-cs"/>
        </a:defRPr>
      </a:lvl1pPr>
      <a:lvl2pPr marL="847334" indent="-325898" algn="l" defTabSz="521437"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303592" indent="-260718" algn="l" defTabSz="521437" rtl="0" eaLnBrk="1" latinLnBrk="0" hangingPunct="1">
        <a:spcBef>
          <a:spcPct val="20000"/>
        </a:spcBef>
        <a:buFont typeface="Arial"/>
        <a:buChar char="•"/>
        <a:defRPr sz="2400" kern="1200">
          <a:solidFill>
            <a:schemeClr val="bg1">
              <a:lumMod val="50000"/>
            </a:schemeClr>
          </a:solidFill>
          <a:latin typeface="+mn-lt"/>
          <a:ea typeface="+mn-ea"/>
          <a:cs typeface="+mn-cs"/>
        </a:defRPr>
      </a:lvl3pPr>
      <a:lvl4pPr marL="1825028" indent="-260718" algn="l" defTabSz="521437" rtl="0" eaLnBrk="1" latinLnBrk="0" hangingPunct="1">
        <a:spcBef>
          <a:spcPct val="20000"/>
        </a:spcBef>
        <a:buFont typeface="Arial"/>
        <a:buChar char="–"/>
        <a:defRPr sz="2000" kern="1200">
          <a:solidFill>
            <a:schemeClr val="bg1">
              <a:lumMod val="50000"/>
            </a:schemeClr>
          </a:solidFill>
          <a:latin typeface="+mn-lt"/>
          <a:ea typeface="+mn-ea"/>
          <a:cs typeface="+mn-cs"/>
        </a:defRPr>
      </a:lvl4pPr>
      <a:lvl5pPr marL="2346465" indent="-260718" algn="l" defTabSz="521437" rtl="0" eaLnBrk="1" latinLnBrk="0" hangingPunct="1">
        <a:spcBef>
          <a:spcPct val="20000"/>
        </a:spcBef>
        <a:buFont typeface="Arial"/>
        <a:buChar char="»"/>
        <a:defRPr sz="2000" kern="1200">
          <a:solidFill>
            <a:schemeClr val="bg1">
              <a:lumMod val="50000"/>
            </a:schemeClr>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rasmus-plius.lt/"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chool-education.ec.europa.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smpf.l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rasmus-plius.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965201"/>
            <a:ext cx="10688638" cy="5931710"/>
          </a:xfrm>
        </p:spPr>
        <p:txBody>
          <a:bodyPr anchor="ctr">
            <a:normAutofit/>
          </a:bodyPr>
          <a:lstStyle/>
          <a:p>
            <a:pPr marL="0" indent="0" algn="ctr">
              <a:spcBef>
                <a:spcPts val="0"/>
              </a:spcBef>
              <a:buNone/>
            </a:pPr>
            <a:r>
              <a:rPr lang="lt-LT" sz="3600" b="1" dirty="0">
                <a:solidFill>
                  <a:schemeClr val="tx2"/>
                </a:solidFill>
              </a:rPr>
              <a:t>TARPTAUTINĖS KARJEROS SPECIALISTŲ </a:t>
            </a:r>
          </a:p>
          <a:p>
            <a:pPr marL="0" indent="0" algn="ctr">
              <a:spcBef>
                <a:spcPts val="0"/>
              </a:spcBef>
              <a:buNone/>
            </a:pPr>
            <a:r>
              <a:rPr lang="lt-LT" sz="3600" b="1" dirty="0">
                <a:solidFill>
                  <a:schemeClr val="tx2"/>
                </a:solidFill>
              </a:rPr>
              <a:t>KVALIFIKACIJOS TOBULINIMO GALIMYBĖS ŠVIETIMO MAINŲ PARAMOS FONDO ADMINISTRUOJAMOSE PROGRAMOSE IR PROJEKTUOSE </a:t>
            </a:r>
          </a:p>
          <a:p>
            <a:pPr marL="0" indent="0" algn="ctr">
              <a:spcBef>
                <a:spcPts val="0"/>
              </a:spcBef>
              <a:buNone/>
            </a:pPr>
            <a:endParaRPr lang="lt-LT" sz="3600" b="1" dirty="0">
              <a:solidFill>
                <a:srgbClr val="DC8D24"/>
              </a:solidFill>
            </a:endParaRPr>
          </a:p>
          <a:p>
            <a:pPr marL="0" indent="0" algn="ctr">
              <a:spcBef>
                <a:spcPts val="0"/>
              </a:spcBef>
              <a:buNone/>
            </a:pPr>
            <a:r>
              <a:rPr lang="en-US" sz="2200" dirty="0">
                <a:solidFill>
                  <a:schemeClr val="tx2"/>
                </a:solidFill>
              </a:rPr>
              <a:t>202</a:t>
            </a:r>
            <a:r>
              <a:rPr lang="lt-LT" sz="2200" dirty="0">
                <a:solidFill>
                  <a:schemeClr val="tx2"/>
                </a:solidFill>
              </a:rPr>
              <a:t>3-11-30</a:t>
            </a:r>
            <a:endParaRPr lang="en-US" sz="3200" dirty="0">
              <a:solidFill>
                <a:schemeClr val="tx2"/>
              </a:solidFill>
            </a:endParaRPr>
          </a:p>
          <a:p>
            <a:pPr marL="0" indent="0" algn="ctr">
              <a:spcBef>
                <a:spcPts val="0"/>
              </a:spcBef>
              <a:buNone/>
            </a:pPr>
            <a:r>
              <a:rPr lang="lt-LT" sz="2500" dirty="0">
                <a:solidFill>
                  <a:schemeClr val="tx2"/>
                </a:solidFill>
              </a:rPr>
              <a:t>Vytautas Pačiauskas</a:t>
            </a:r>
          </a:p>
          <a:p>
            <a:pPr marL="0" indent="0" algn="ctr">
              <a:spcBef>
                <a:spcPts val="0"/>
              </a:spcBef>
              <a:buNone/>
            </a:pPr>
            <a:r>
              <a:rPr lang="lt-LT" sz="2500" dirty="0">
                <a:solidFill>
                  <a:schemeClr val="tx2"/>
                </a:solidFill>
              </a:rPr>
              <a:t>Partnerysčių projektų skyriaus vadovas</a:t>
            </a:r>
          </a:p>
        </p:txBody>
      </p:sp>
    </p:spTree>
    <p:extLst>
      <p:ext uri="{BB962C8B-B14F-4D97-AF65-F5344CB8AC3E}">
        <p14:creationId xmlns:p14="http://schemas.microsoft.com/office/powerpoint/2010/main" val="372800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9" y="52269"/>
            <a:ext cx="9080050" cy="1260475"/>
          </a:xfrm>
        </p:spPr>
        <p:txBody>
          <a:bodyPr>
            <a:normAutofit/>
          </a:bodyPr>
          <a:lstStyle/>
          <a:p>
            <a:r>
              <a:rPr lang="lt-LT" sz="4000" dirty="0">
                <a:solidFill>
                  <a:schemeClr val="tx2">
                    <a:lumMod val="75000"/>
                  </a:schemeClr>
                </a:solidFill>
              </a:rPr>
              <a:t>KA2 Biudžetas ir trukmė</a:t>
            </a:r>
            <a:endParaRPr lang="lt-LT" sz="4000" dirty="0"/>
          </a:p>
        </p:txBody>
      </p:sp>
      <p:graphicFrame>
        <p:nvGraphicFramePr>
          <p:cNvPr id="3" name="Diagram 2">
            <a:extLst>
              <a:ext uri="{FF2B5EF4-FFF2-40B4-BE49-F238E27FC236}">
                <a16:creationId xmlns:a16="http://schemas.microsoft.com/office/drawing/2014/main" id="{19CEA493-44EF-4D35-9AFD-20A9668A1513}"/>
              </a:ext>
            </a:extLst>
          </p:cNvPr>
          <p:cNvGraphicFramePr/>
          <p:nvPr/>
        </p:nvGraphicFramePr>
        <p:xfrm>
          <a:off x="324402" y="1558403"/>
          <a:ext cx="10039834" cy="5483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678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45" y="226699"/>
            <a:ext cx="9080050" cy="1138687"/>
          </a:xfrm>
        </p:spPr>
        <p:txBody>
          <a:bodyPr/>
          <a:lstStyle/>
          <a:p>
            <a:r>
              <a:rPr lang="lt-LT" dirty="0"/>
              <a:t>KA2 Veiklos</a:t>
            </a:r>
            <a:endParaRPr lang="en-US" dirty="0"/>
          </a:p>
        </p:txBody>
      </p:sp>
      <p:pic>
        <p:nvPicPr>
          <p:cNvPr id="4" name="Content Placeholder 3"/>
          <p:cNvPicPr>
            <a:picLocks noGrp="1" noChangeAspect="1"/>
          </p:cNvPicPr>
          <p:nvPr>
            <p:ph idx="1"/>
          </p:nvPr>
        </p:nvPicPr>
        <p:blipFill>
          <a:blip r:embed="rId3"/>
          <a:stretch>
            <a:fillRect/>
          </a:stretch>
        </p:blipFill>
        <p:spPr>
          <a:xfrm>
            <a:off x="3420864" y="185769"/>
            <a:ext cx="3846909" cy="3560373"/>
          </a:xfrm>
          <a:prstGeom prst="rect">
            <a:avLst/>
          </a:prstGeom>
        </p:spPr>
      </p:pic>
      <p:pic>
        <p:nvPicPr>
          <p:cNvPr id="5" name="Picture 4"/>
          <p:cNvPicPr>
            <a:picLocks noChangeAspect="1"/>
          </p:cNvPicPr>
          <p:nvPr/>
        </p:nvPicPr>
        <p:blipFill>
          <a:blip r:embed="rId4"/>
          <a:stretch>
            <a:fillRect/>
          </a:stretch>
        </p:blipFill>
        <p:spPr>
          <a:xfrm>
            <a:off x="800722" y="3191774"/>
            <a:ext cx="9509760" cy="4158720"/>
          </a:xfrm>
          <a:prstGeom prst="rect">
            <a:avLst/>
          </a:prstGeom>
        </p:spPr>
      </p:pic>
    </p:spTree>
    <p:extLst>
      <p:ext uri="{BB962C8B-B14F-4D97-AF65-F5344CB8AC3E}">
        <p14:creationId xmlns:p14="http://schemas.microsoft.com/office/powerpoint/2010/main" val="43837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52B6-230C-4B95-8810-DCA8D81BB653}"/>
              </a:ext>
            </a:extLst>
          </p:cNvPr>
          <p:cNvSpPr>
            <a:spLocks noGrp="1"/>
          </p:cNvSpPr>
          <p:nvPr>
            <p:ph type="title"/>
          </p:nvPr>
        </p:nvSpPr>
        <p:spPr>
          <a:xfrm>
            <a:off x="732859" y="600556"/>
            <a:ext cx="9080050" cy="1260475"/>
          </a:xfrm>
        </p:spPr>
        <p:txBody>
          <a:bodyPr/>
          <a:lstStyle/>
          <a:p>
            <a:r>
              <a:rPr lang="lt-LT" dirty="0"/>
              <a:t>Kaip gauti finansavimą?</a:t>
            </a:r>
          </a:p>
        </p:txBody>
      </p:sp>
      <p:sp>
        <p:nvSpPr>
          <p:cNvPr id="3" name="Content Placeholder 2">
            <a:extLst>
              <a:ext uri="{FF2B5EF4-FFF2-40B4-BE49-F238E27FC236}">
                <a16:creationId xmlns:a16="http://schemas.microsoft.com/office/drawing/2014/main" id="{DCB84B53-0DCE-4F65-81F5-F4B1867214D3}"/>
              </a:ext>
            </a:extLst>
          </p:cNvPr>
          <p:cNvSpPr>
            <a:spLocks noGrp="1"/>
          </p:cNvSpPr>
          <p:nvPr>
            <p:ph idx="1"/>
          </p:nvPr>
        </p:nvSpPr>
        <p:spPr>
          <a:xfrm>
            <a:off x="2364828" y="2473278"/>
            <a:ext cx="7010400" cy="879905"/>
          </a:xfrm>
        </p:spPr>
        <p:txBody>
          <a:bodyPr>
            <a:normAutofit/>
          </a:bodyPr>
          <a:lstStyle/>
          <a:p>
            <a:pPr marL="0" indent="0">
              <a:buNone/>
            </a:pPr>
            <a:r>
              <a:rPr lang="lt-LT" sz="2200" dirty="0">
                <a:solidFill>
                  <a:schemeClr val="tx1"/>
                </a:solidFill>
              </a:rPr>
              <a:t>„Erasmus+“ KA1 ir / arba KA2 projektų paraiškas konkursams gali teikti </a:t>
            </a:r>
            <a:r>
              <a:rPr lang="lt-LT" sz="2200" b="1" dirty="0">
                <a:solidFill>
                  <a:schemeClr val="tx1"/>
                </a:solidFill>
              </a:rPr>
              <a:t>tik organizacijos</a:t>
            </a:r>
            <a:r>
              <a:rPr lang="lt-LT" sz="2200" dirty="0">
                <a:solidFill>
                  <a:schemeClr val="tx1"/>
                </a:solidFill>
              </a:rPr>
              <a:t>.		</a:t>
            </a:r>
          </a:p>
        </p:txBody>
      </p:sp>
      <p:pic>
        <p:nvPicPr>
          <p:cNvPr id="4" name="Picture 3">
            <a:extLst>
              <a:ext uri="{FF2B5EF4-FFF2-40B4-BE49-F238E27FC236}">
                <a16:creationId xmlns:a16="http://schemas.microsoft.com/office/drawing/2014/main" id="{A6F5FD30-DDF7-4965-BACA-633A6781935F}"/>
              </a:ext>
            </a:extLst>
          </p:cNvPr>
          <p:cNvPicPr>
            <a:picLocks noChangeAspect="1"/>
          </p:cNvPicPr>
          <p:nvPr/>
        </p:nvPicPr>
        <p:blipFill>
          <a:blip r:embed="rId2"/>
          <a:stretch>
            <a:fillRect/>
          </a:stretch>
        </p:blipFill>
        <p:spPr>
          <a:xfrm>
            <a:off x="899544" y="3868718"/>
            <a:ext cx="1137318" cy="1374045"/>
          </a:xfrm>
          <a:prstGeom prst="rect">
            <a:avLst/>
          </a:prstGeom>
        </p:spPr>
      </p:pic>
      <p:sp>
        <p:nvSpPr>
          <p:cNvPr id="5" name="Rectangle 4">
            <a:extLst>
              <a:ext uri="{FF2B5EF4-FFF2-40B4-BE49-F238E27FC236}">
                <a16:creationId xmlns:a16="http://schemas.microsoft.com/office/drawing/2014/main" id="{3344BEB0-DC8F-45CC-A08F-704048919467}"/>
              </a:ext>
            </a:extLst>
          </p:cNvPr>
          <p:cNvSpPr/>
          <p:nvPr/>
        </p:nvSpPr>
        <p:spPr>
          <a:xfrm>
            <a:off x="2472066" y="3781425"/>
            <a:ext cx="7858707" cy="1446550"/>
          </a:xfrm>
          <a:prstGeom prst="rect">
            <a:avLst/>
          </a:prstGeom>
        </p:spPr>
        <p:txBody>
          <a:bodyPr wrap="square">
            <a:spAutoFit/>
          </a:bodyPr>
          <a:lstStyle/>
          <a:p>
            <a:r>
              <a:rPr lang="lt-LT" sz="2200" dirty="0"/>
              <a:t>Naujausias terminas pateikti 2024 m. „Erasmus+“ paraiškas: </a:t>
            </a:r>
          </a:p>
          <a:p>
            <a:r>
              <a:rPr lang="lt-LT" sz="2200" dirty="0"/>
              <a:t>KA1 - </a:t>
            </a:r>
            <a:r>
              <a:rPr lang="lt-LT" sz="2200" b="1" dirty="0"/>
              <a:t>2024 m. vasario 20 d. 13 val. Lietuvos laiku.</a:t>
            </a:r>
          </a:p>
          <a:p>
            <a:r>
              <a:rPr lang="lt-LT" sz="2200" dirty="0"/>
              <a:t>KA2 - </a:t>
            </a:r>
            <a:r>
              <a:rPr lang="lt-LT" sz="2200" b="1" dirty="0"/>
              <a:t>2024 m. kovo 5 d. 13 val. Lietuvos laiku*</a:t>
            </a:r>
            <a:r>
              <a:rPr lang="lt-LT" sz="2200" dirty="0"/>
              <a:t>.</a:t>
            </a:r>
          </a:p>
          <a:p>
            <a:r>
              <a:rPr lang="lt-LT" sz="2200" dirty="0"/>
              <a:t>* </a:t>
            </a:r>
            <a:r>
              <a:rPr lang="lt-LT" sz="2000" dirty="0"/>
              <a:t>KA210 paraiškos teikiamos ir </a:t>
            </a:r>
            <a:r>
              <a:rPr lang="lt-LT" sz="2000" b="1" dirty="0"/>
              <a:t>2024 m. spalio 4 d. 13 val. Lietuvos laiku.</a:t>
            </a:r>
          </a:p>
        </p:txBody>
      </p:sp>
      <p:pic>
        <p:nvPicPr>
          <p:cNvPr id="6" name="Graphic 5" descr="Bank">
            <a:extLst>
              <a:ext uri="{FF2B5EF4-FFF2-40B4-BE49-F238E27FC236}">
                <a16:creationId xmlns:a16="http://schemas.microsoft.com/office/drawing/2014/main" id="{B0CBCB1A-B993-4B83-AA78-5B20B6E3E2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544" y="2311115"/>
            <a:ext cx="1042068" cy="1042068"/>
          </a:xfrm>
          <a:prstGeom prst="rect">
            <a:avLst/>
          </a:prstGeom>
        </p:spPr>
      </p:pic>
      <p:pic>
        <p:nvPicPr>
          <p:cNvPr id="8" name="Graphic 7" descr="Speaker Phone">
            <a:extLst>
              <a:ext uri="{FF2B5EF4-FFF2-40B4-BE49-F238E27FC236}">
                <a16:creationId xmlns:a16="http://schemas.microsoft.com/office/drawing/2014/main" id="{FAE2FCD8-0F15-4320-9B91-A6DEE9CA5C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5045" y="5855010"/>
            <a:ext cx="1081817" cy="1081817"/>
          </a:xfrm>
          <a:prstGeom prst="rect">
            <a:avLst/>
          </a:prstGeom>
        </p:spPr>
      </p:pic>
      <p:sp>
        <p:nvSpPr>
          <p:cNvPr id="10" name="Rectangle 9">
            <a:extLst>
              <a:ext uri="{FF2B5EF4-FFF2-40B4-BE49-F238E27FC236}">
                <a16:creationId xmlns:a16="http://schemas.microsoft.com/office/drawing/2014/main" id="{778D36D2-6C55-4C81-ACAB-A43C4403F0E6}"/>
              </a:ext>
            </a:extLst>
          </p:cNvPr>
          <p:cNvSpPr/>
          <p:nvPr/>
        </p:nvSpPr>
        <p:spPr>
          <a:xfrm>
            <a:off x="2472068" y="6015750"/>
            <a:ext cx="7261526" cy="769441"/>
          </a:xfrm>
          <a:prstGeom prst="rect">
            <a:avLst/>
          </a:prstGeom>
        </p:spPr>
        <p:txBody>
          <a:bodyPr wrap="square">
            <a:spAutoFit/>
          </a:bodyPr>
          <a:lstStyle/>
          <a:p>
            <a:r>
              <a:rPr lang="lt-LT" sz="2200" dirty="0"/>
              <a:t>Daugiau informacijos apie konkursą, informacinius renginius bei kontaktus konsultacijoms rasite </a:t>
            </a:r>
            <a:r>
              <a:rPr lang="lt-LT" sz="2200" dirty="0">
                <a:solidFill>
                  <a:schemeClr val="tx2"/>
                </a:solidFill>
                <a:hlinkClick r:id="rId7"/>
              </a:rPr>
              <a:t>https://erasmus-plius.lt/</a:t>
            </a:r>
            <a:r>
              <a:rPr lang="lt-LT" sz="2200" dirty="0">
                <a:solidFill>
                  <a:schemeClr val="tx2"/>
                </a:solidFill>
              </a:rPr>
              <a:t> </a:t>
            </a:r>
            <a:endParaRPr lang="lt-LT" sz="2200" dirty="0"/>
          </a:p>
        </p:txBody>
      </p:sp>
    </p:spTree>
    <p:extLst>
      <p:ext uri="{BB962C8B-B14F-4D97-AF65-F5344CB8AC3E}">
        <p14:creationId xmlns:p14="http://schemas.microsoft.com/office/powerpoint/2010/main" val="86883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3E49-2312-4E6D-8B91-9EE405CE3A39}"/>
              </a:ext>
            </a:extLst>
          </p:cNvPr>
          <p:cNvSpPr>
            <a:spLocks noGrp="1"/>
          </p:cNvSpPr>
          <p:nvPr>
            <p:ph type="title"/>
          </p:nvPr>
        </p:nvSpPr>
        <p:spPr>
          <a:xfrm>
            <a:off x="804295" y="697801"/>
            <a:ext cx="8149280" cy="1453638"/>
          </a:xfrm>
        </p:spPr>
        <p:txBody>
          <a:bodyPr>
            <a:normAutofit fontScale="90000"/>
          </a:bodyPr>
          <a:lstStyle/>
          <a:p>
            <a:pPr>
              <a:lnSpc>
                <a:spcPct val="107000"/>
              </a:lnSpc>
              <a:spcAft>
                <a:spcPts val="701"/>
              </a:spcAft>
            </a:pPr>
            <a:r>
              <a:rPr lang="en-GB" sz="3507" dirty="0">
                <a:latin typeface="Calibri" panose="020F0502020204030204" pitchFamily="34" charset="0"/>
                <a:ea typeface="Calibri" panose="020F0502020204030204" pitchFamily="34" charset="0"/>
                <a:cs typeface="Times New Roman" panose="02020603050405020304" pitchFamily="18" charset="0"/>
              </a:rPr>
              <a:t>„Erasmus+“ </a:t>
            </a:r>
            <a:br>
              <a:rPr lang="lt-LT" sz="3507" dirty="0">
                <a:latin typeface="Calibri" panose="020F0502020204030204" pitchFamily="34" charset="0"/>
                <a:ea typeface="Calibri" panose="020F0502020204030204" pitchFamily="34" charset="0"/>
                <a:cs typeface="Times New Roman" panose="02020603050405020304" pitchFamily="18" charset="0"/>
              </a:rPr>
            </a:br>
            <a:r>
              <a:rPr lang="en-GB" sz="3507" dirty="0" err="1">
                <a:latin typeface="Calibri" panose="020F0502020204030204" pitchFamily="34" charset="0"/>
                <a:ea typeface="Calibri" panose="020F0502020204030204" pitchFamily="34" charset="0"/>
                <a:cs typeface="Times New Roman" panose="02020603050405020304" pitchFamily="18" charset="0"/>
              </a:rPr>
              <a:t>Tarptautinio</a:t>
            </a:r>
            <a:r>
              <a:rPr lang="en-GB" sz="3507" dirty="0">
                <a:latin typeface="Calibri" panose="020F0502020204030204" pitchFamily="34" charset="0"/>
                <a:ea typeface="Calibri" panose="020F0502020204030204" pitchFamily="34" charset="0"/>
                <a:cs typeface="Times New Roman" panose="02020603050405020304" pitchFamily="18" charset="0"/>
              </a:rPr>
              <a:t> </a:t>
            </a:r>
            <a:r>
              <a:rPr lang="en-GB" sz="3507" dirty="0" err="1">
                <a:latin typeface="Calibri" panose="020F0502020204030204" pitchFamily="34" charset="0"/>
                <a:ea typeface="Calibri" panose="020F0502020204030204" pitchFamily="34" charset="0"/>
                <a:cs typeface="Times New Roman" panose="02020603050405020304" pitchFamily="18" charset="0"/>
              </a:rPr>
              <a:t>bendradarbiavimo</a:t>
            </a:r>
            <a:r>
              <a:rPr lang="en-GB" sz="3507" dirty="0">
                <a:latin typeface="Calibri" panose="020F0502020204030204" pitchFamily="34" charset="0"/>
                <a:ea typeface="Calibri" panose="020F0502020204030204" pitchFamily="34" charset="0"/>
                <a:cs typeface="Times New Roman" panose="02020603050405020304" pitchFamily="18" charset="0"/>
              </a:rPr>
              <a:t> </a:t>
            </a:r>
            <a:r>
              <a:rPr lang="en-GB" sz="3507" dirty="0" err="1">
                <a:latin typeface="Calibri" panose="020F0502020204030204" pitchFamily="34" charset="0"/>
                <a:ea typeface="Calibri" panose="020F0502020204030204" pitchFamily="34" charset="0"/>
                <a:cs typeface="Times New Roman" panose="02020603050405020304" pitchFamily="18" charset="0"/>
              </a:rPr>
              <a:t>veiklos</a:t>
            </a:r>
            <a:r>
              <a:rPr lang="lt-LT" sz="3507" dirty="0">
                <a:latin typeface="Calibri" panose="020F0502020204030204" pitchFamily="34" charset="0"/>
                <a:ea typeface="Calibri" panose="020F0502020204030204" pitchFamily="34" charset="0"/>
                <a:cs typeface="Times New Roman" panose="02020603050405020304" pitchFamily="18" charset="0"/>
              </a:rPr>
              <a:t> (TBV)</a:t>
            </a:r>
            <a:r>
              <a:rPr lang="en-GB" sz="3507" dirty="0">
                <a:latin typeface="Calibri" panose="020F0502020204030204" pitchFamily="34" charset="0"/>
                <a:ea typeface="Calibri" panose="020F0502020204030204" pitchFamily="34" charset="0"/>
                <a:cs typeface="Times New Roman" panose="02020603050405020304" pitchFamily="18" charset="0"/>
              </a:rPr>
              <a:t> </a:t>
            </a:r>
            <a:endParaRPr lang="lt-LT" sz="3507"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DAD4158-14F4-488A-88C6-F537B469B46F}"/>
              </a:ext>
            </a:extLst>
          </p:cNvPr>
          <p:cNvSpPr>
            <a:spLocks noGrp="1"/>
          </p:cNvSpPr>
          <p:nvPr>
            <p:ph idx="1"/>
          </p:nvPr>
        </p:nvSpPr>
        <p:spPr>
          <a:xfrm>
            <a:off x="804294" y="2801566"/>
            <a:ext cx="9080050" cy="3954231"/>
          </a:xfrm>
        </p:spPr>
        <p:txBody>
          <a:bodyPr anchor="ctr">
            <a:normAutofit fontScale="92500" lnSpcReduction="10000"/>
          </a:bodyPr>
          <a:lstStyle/>
          <a:p>
            <a:pPr marL="300620" indent="-300620">
              <a:lnSpc>
                <a:spcPct val="107000"/>
              </a:lnSpc>
              <a:buFont typeface="Symbol" panose="05050102010706020507" pitchFamily="18" charset="2"/>
              <a:buChar char=""/>
            </a:pPr>
            <a:r>
              <a:rPr lang="lt-LT" sz="2805" dirty="0">
                <a:solidFill>
                  <a:schemeClr val="tx1"/>
                </a:solidFill>
                <a:latin typeface="Calibri" panose="020F0502020204030204" pitchFamily="34" charset="0"/>
                <a:ea typeface="Calibri" panose="020F0502020204030204" pitchFamily="34" charset="0"/>
                <a:cs typeface="Times New Roman" panose="02020603050405020304" pitchFamily="18" charset="0"/>
              </a:rPr>
              <a:t>Teminiai seminarai skirti visiems švietimo sistemos darbuotojams norintiems dalyvauti programoje „Erasmus+”.</a:t>
            </a:r>
          </a:p>
          <a:p>
            <a:pPr marL="300620" indent="-300620">
              <a:lnSpc>
                <a:spcPct val="107000"/>
              </a:lnSpc>
              <a:buFont typeface="Symbol" panose="05050102010706020507" pitchFamily="18" charset="2"/>
              <a:buChar char=""/>
            </a:pPr>
            <a:r>
              <a:rPr lang="lt-LT" sz="2805" dirty="0">
                <a:solidFill>
                  <a:schemeClr val="tx1"/>
                </a:solidFill>
                <a:latin typeface="Calibri" panose="020F0502020204030204" pitchFamily="34" charset="0"/>
                <a:ea typeface="Calibri" panose="020F0502020204030204" pitchFamily="34" charset="0"/>
                <a:cs typeface="Times New Roman" panose="02020603050405020304" pitchFamily="18" charset="0"/>
              </a:rPr>
              <a:t>Atstovaudami organizaciją kurioje dirbate galite dalyvauti TBV seminaruose/konferencijose/mokymuose ir jų metu:</a:t>
            </a:r>
          </a:p>
          <a:p>
            <a:pPr marL="801654" lvl="1" indent="-400827">
              <a:lnSpc>
                <a:spcPct val="107000"/>
              </a:lnSpc>
            </a:pPr>
            <a:r>
              <a:rPr lang="lt-LT" sz="2455" dirty="0">
                <a:solidFill>
                  <a:schemeClr val="tx1"/>
                </a:solidFill>
                <a:latin typeface="Calibri" panose="020F0502020204030204" pitchFamily="34" charset="0"/>
                <a:ea typeface="Calibri" panose="020F0502020204030204" pitchFamily="34" charset="0"/>
                <a:cs typeface="Times New Roman" panose="02020603050405020304" pitchFamily="18" charset="0"/>
              </a:rPr>
              <a:t>užmegzti kontaktus su kolegomis užsienyje;</a:t>
            </a:r>
          </a:p>
          <a:p>
            <a:pPr marL="801654" lvl="1" indent="-400827">
              <a:lnSpc>
                <a:spcPct val="107000"/>
              </a:lnSpc>
            </a:pPr>
            <a:r>
              <a:rPr lang="lt-LT" sz="2455" dirty="0">
                <a:solidFill>
                  <a:schemeClr val="tx1"/>
                </a:solidFill>
                <a:latin typeface="Calibri" panose="020F0502020204030204" pitchFamily="34" charset="0"/>
                <a:ea typeface="Calibri" panose="020F0502020204030204" pitchFamily="34" charset="0"/>
                <a:cs typeface="Times New Roman" panose="02020603050405020304" pitchFamily="18" charset="0"/>
              </a:rPr>
              <a:t>rasti partnerių tarptautiniams bendradarbiavimo projektams;</a:t>
            </a:r>
          </a:p>
          <a:p>
            <a:pPr marL="801654" lvl="1" indent="-400827">
              <a:lnSpc>
                <a:spcPct val="107000"/>
              </a:lnSpc>
              <a:spcAft>
                <a:spcPts val="701"/>
              </a:spcAft>
            </a:pPr>
            <a:r>
              <a:rPr lang="lt-LT" sz="2455" dirty="0">
                <a:solidFill>
                  <a:schemeClr val="tx1"/>
                </a:solidFill>
                <a:latin typeface="Calibri" panose="020F0502020204030204" pitchFamily="34" charset="0"/>
                <a:ea typeface="Calibri" panose="020F0502020204030204" pitchFamily="34" charset="0"/>
                <a:cs typeface="Times New Roman" panose="02020603050405020304" pitchFamily="18" charset="0"/>
              </a:rPr>
              <a:t>aptarti jiems aktualias temas, pasidalinti patirtimis ir gerosiomis praktikomis;</a:t>
            </a:r>
          </a:p>
          <a:p>
            <a:pPr lvl="1"/>
            <a:r>
              <a:rPr lang="lt-LT" sz="2487" dirty="0">
                <a:solidFill>
                  <a:schemeClr val="tx1"/>
                </a:solidFill>
                <a:latin typeface="Calibri" panose="020F0502020204030204" pitchFamily="34" charset="0"/>
                <a:ea typeface="Calibri" panose="020F0502020204030204" pitchFamily="34" charset="0"/>
                <a:cs typeface="Times New Roman" panose="02020603050405020304" pitchFamily="18" charset="0"/>
              </a:rPr>
              <a:t>  įgyti naujų žinių mokymuose.</a:t>
            </a:r>
            <a:endParaRPr lang="lt-LT" dirty="0">
              <a:solidFill>
                <a:schemeClr val="tx1"/>
              </a:solidFill>
            </a:endParaRPr>
          </a:p>
        </p:txBody>
      </p:sp>
    </p:spTree>
    <p:extLst>
      <p:ext uri="{BB962C8B-B14F-4D97-AF65-F5344CB8AC3E}">
        <p14:creationId xmlns:p14="http://schemas.microsoft.com/office/powerpoint/2010/main" val="297420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41CF-0706-4C64-BBE0-7DF317609CED}"/>
              </a:ext>
            </a:extLst>
          </p:cNvPr>
          <p:cNvSpPr>
            <a:spLocks noGrp="1"/>
          </p:cNvSpPr>
          <p:nvPr>
            <p:ph type="title"/>
          </p:nvPr>
        </p:nvSpPr>
        <p:spPr>
          <a:xfrm>
            <a:off x="866686" y="378074"/>
            <a:ext cx="6185624" cy="1501554"/>
          </a:xfrm>
        </p:spPr>
        <p:txBody>
          <a:bodyPr rtlCol="0">
            <a:normAutofit/>
          </a:bodyPr>
          <a:lstStyle/>
          <a:p>
            <a:pPr>
              <a:defRPr/>
            </a:pPr>
            <a:r>
              <a:rPr lang="en-GB" sz="3600" dirty="0">
                <a:ea typeface="+mn-ea"/>
                <a:cs typeface="Poppins" panose="00000500000000000000" pitchFamily="2" charset="-70"/>
              </a:rPr>
              <a:t>Kas </a:t>
            </a:r>
            <a:r>
              <a:rPr lang="en-GB" sz="3600" dirty="0" err="1">
                <a:ea typeface="+mn-ea"/>
                <a:cs typeface="Poppins" panose="00000500000000000000" pitchFamily="2" charset="-70"/>
              </a:rPr>
              <a:t>yra</a:t>
            </a:r>
            <a:r>
              <a:rPr lang="en-GB" sz="3600" dirty="0">
                <a:ea typeface="+mn-ea"/>
                <a:cs typeface="Poppins" panose="00000500000000000000" pitchFamily="2" charset="-70"/>
              </a:rPr>
              <a:t> „eTwinning“ </a:t>
            </a:r>
            <a:r>
              <a:rPr lang="en-GB" sz="3600" dirty="0" err="1">
                <a:ea typeface="+mn-ea"/>
                <a:cs typeface="Poppins" panose="00000500000000000000" pitchFamily="2" charset="-70"/>
              </a:rPr>
              <a:t>programa</a:t>
            </a:r>
            <a:r>
              <a:rPr lang="lt-LT" sz="3600" dirty="0">
                <a:ea typeface="+mn-ea"/>
                <a:cs typeface="Poppins" panose="00000500000000000000" pitchFamily="2" charset="-70"/>
              </a:rPr>
              <a:t>?</a:t>
            </a:r>
            <a:br>
              <a:rPr lang="en-US" sz="1753" dirty="0"/>
            </a:br>
            <a:endParaRPr lang="en-US" sz="1753" dirty="0"/>
          </a:p>
        </p:txBody>
      </p:sp>
      <p:sp>
        <p:nvSpPr>
          <p:cNvPr id="3076" name="TextBox 24">
            <a:extLst>
              <a:ext uri="{FF2B5EF4-FFF2-40B4-BE49-F238E27FC236}">
                <a16:creationId xmlns:a16="http://schemas.microsoft.com/office/drawing/2014/main" id="{D9023162-1E8D-43F3-B5E9-15BB24AFBC70}"/>
              </a:ext>
            </a:extLst>
          </p:cNvPr>
          <p:cNvSpPr txBox="1">
            <a:spLocks noChangeArrowheads="1"/>
          </p:cNvSpPr>
          <p:nvPr/>
        </p:nvSpPr>
        <p:spPr bwMode="auto">
          <a:xfrm>
            <a:off x="577153" y="1536922"/>
            <a:ext cx="5779937" cy="5783250"/>
          </a:xfrm>
          <a:prstGeom prst="rect">
            <a:avLst/>
          </a:prstGeom>
          <a:noFill/>
          <a:ln>
            <a:noFill/>
          </a:ln>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defRPr/>
            </a:pPr>
            <a:r>
              <a:rPr lang="en-GB" altLang="lt-LT" sz="1700" dirty="0">
                <a:latin typeface="+mn-lt"/>
                <a:cs typeface="Times New Roman" panose="02020603050405020304" pitchFamily="18" charset="0"/>
              </a:rPr>
              <a:t>Nuo 2005 m. </a:t>
            </a:r>
            <a:r>
              <a:rPr lang="lt-LT" altLang="lt-LT" sz="1700" dirty="0">
                <a:latin typeface="+mn-lt"/>
                <a:cs typeface="Times New Roman" panose="02020603050405020304" pitchFamily="18" charset="0"/>
              </a:rPr>
              <a:t>„</a:t>
            </a:r>
            <a:r>
              <a:rPr lang="en-GB" altLang="lt-LT" sz="1700" dirty="0">
                <a:latin typeface="+mn-lt"/>
                <a:cs typeface="Times New Roman" panose="02020603050405020304" pitchFamily="18" charset="0"/>
              </a:rPr>
              <a:t>eTwinning</a:t>
            </a:r>
            <a:r>
              <a:rPr lang="lt-LT" altLang="lt-LT" sz="1700" dirty="0">
                <a:latin typeface="+mn-lt"/>
                <a:cs typeface="Times New Roman" panose="02020603050405020304" pitchFamily="18" charset="0"/>
              </a:rPr>
              <a:t>“ </a:t>
            </a:r>
            <a:r>
              <a:rPr lang="en-GB" altLang="lt-LT" sz="1700" dirty="0" err="1">
                <a:latin typeface="+mn-lt"/>
                <a:cs typeface="Times New Roman" panose="02020603050405020304" pitchFamily="18" charset="0"/>
              </a:rPr>
              <a:t>Europoje</a:t>
            </a:r>
            <a:r>
              <a:rPr lang="en-GB" altLang="lt-LT" sz="1700" dirty="0">
                <a:latin typeface="+mn-lt"/>
                <a:cs typeface="Times New Roman" panose="02020603050405020304" pitchFamily="18" charset="0"/>
              </a:rPr>
              <a:t> </a:t>
            </a:r>
            <a:r>
              <a:rPr lang="lt-LT" altLang="lt-LT" sz="1700" b="1" dirty="0">
                <a:latin typeface="+mn-lt"/>
                <a:cs typeface="Times New Roman" panose="02020603050405020304" pitchFamily="18" charset="0"/>
              </a:rPr>
              <a:t>pradėjo kurti</a:t>
            </a:r>
            <a:r>
              <a:rPr lang="en-GB" altLang="lt-LT" sz="1700" b="1" dirty="0">
                <a:latin typeface="+mn-lt"/>
                <a:cs typeface="Times New Roman" panose="02020603050405020304" pitchFamily="18" charset="0"/>
              </a:rPr>
              <a:t> </a:t>
            </a:r>
            <a:r>
              <a:rPr lang="en-GB" altLang="lt-LT" sz="1700" b="1" dirty="0" err="1">
                <a:latin typeface="+mn-lt"/>
                <a:cs typeface="Times New Roman" panose="02020603050405020304" pitchFamily="18" charset="0"/>
              </a:rPr>
              <a:t>profesinį</a:t>
            </a:r>
            <a:r>
              <a:rPr lang="en-GB" altLang="lt-LT" sz="1700" b="1" dirty="0">
                <a:latin typeface="+mn-lt"/>
                <a:cs typeface="Times New Roman" panose="02020603050405020304" pitchFamily="18" charset="0"/>
              </a:rPr>
              <a:t> </a:t>
            </a:r>
            <a:r>
              <a:rPr lang="en-GB" altLang="lt-LT" sz="1700" b="1" dirty="0" err="1">
                <a:latin typeface="+mn-lt"/>
                <a:cs typeface="Times New Roman" panose="02020603050405020304" pitchFamily="18" charset="0"/>
              </a:rPr>
              <a:t>socialinį</a:t>
            </a:r>
            <a:r>
              <a:rPr lang="en-GB" altLang="lt-LT" sz="1700" b="1" dirty="0">
                <a:latin typeface="+mn-lt"/>
                <a:cs typeface="Times New Roman" panose="02020603050405020304" pitchFamily="18" charset="0"/>
              </a:rPr>
              <a:t> </a:t>
            </a:r>
            <a:r>
              <a:rPr lang="en-GB" altLang="lt-LT" sz="1700" b="1" dirty="0" err="1">
                <a:latin typeface="+mn-lt"/>
                <a:cs typeface="Times New Roman" panose="02020603050405020304" pitchFamily="18" charset="0"/>
              </a:rPr>
              <a:t>tinklą</a:t>
            </a:r>
            <a:r>
              <a:rPr lang="en-GB" altLang="lt-LT" sz="1700" dirty="0">
                <a:latin typeface="+mn-lt"/>
                <a:cs typeface="Times New Roman" panose="02020603050405020304" pitchFamily="18" charset="0"/>
              </a:rPr>
              <a:t> </a:t>
            </a:r>
            <a:r>
              <a:rPr lang="lt-LT" altLang="lt-LT" sz="1700" dirty="0">
                <a:latin typeface="+mn-lt"/>
                <a:ea typeface="SimSun" panose="02010600030101010101" pitchFamily="2" charset="-122"/>
                <a:cs typeface="Times New Roman" panose="02020603050405020304" pitchFamily="18" charset="0"/>
              </a:rPr>
              <a:t>švietimo darbuotojams (pedagogams, bibliotekininkams, edukacijos specialistams ir pan.) </a:t>
            </a:r>
            <a:r>
              <a:rPr lang="en-GB" altLang="lt-LT" sz="1700" dirty="0" err="1">
                <a:latin typeface="+mn-lt"/>
                <a:ea typeface="SimSun" panose="02010600030101010101" pitchFamily="2" charset="-122"/>
                <a:cs typeface="Times New Roman" panose="02020603050405020304" pitchFamily="18" charset="0"/>
              </a:rPr>
              <a:t>daugiau</a:t>
            </a:r>
            <a:r>
              <a:rPr lang="en-GB" altLang="lt-LT" sz="1700" dirty="0">
                <a:latin typeface="+mn-lt"/>
                <a:ea typeface="SimSun" panose="02010600030101010101" pitchFamily="2" charset="-122"/>
                <a:cs typeface="Times New Roman" panose="02020603050405020304" pitchFamily="18" charset="0"/>
              </a:rPr>
              <a:t> </a:t>
            </a:r>
            <a:r>
              <a:rPr lang="en-GB" altLang="lt-LT" sz="1700" dirty="0" err="1">
                <a:latin typeface="+mn-lt"/>
                <a:ea typeface="SimSun" panose="02010600030101010101" pitchFamily="2" charset="-122"/>
                <a:cs typeface="Times New Roman" panose="02020603050405020304" pitchFamily="18" charset="0"/>
              </a:rPr>
              <a:t>nei</a:t>
            </a:r>
            <a:r>
              <a:rPr lang="en-GB" altLang="lt-LT" sz="1700" dirty="0">
                <a:latin typeface="+mn-lt"/>
                <a:ea typeface="SimSun" panose="02010600030101010101" pitchFamily="2" charset="-122"/>
                <a:cs typeface="Times New Roman" panose="02020603050405020304" pitchFamily="18" charset="0"/>
              </a:rPr>
              <a:t> </a:t>
            </a:r>
            <a:r>
              <a:rPr lang="en-GB" altLang="lt-LT" sz="1700" b="1" dirty="0">
                <a:latin typeface="+mn-lt"/>
                <a:cs typeface="Times New Roman" panose="02020603050405020304" pitchFamily="18" charset="0"/>
              </a:rPr>
              <a:t>40-tyje </a:t>
            </a:r>
            <a:r>
              <a:rPr lang="en-GB" altLang="lt-LT" sz="1700" b="1" dirty="0" err="1">
                <a:latin typeface="+mn-lt"/>
                <a:cs typeface="Times New Roman" panose="02020603050405020304" pitchFamily="18" charset="0"/>
              </a:rPr>
              <a:t>šalių</a:t>
            </a:r>
            <a:r>
              <a:rPr lang="lt-LT" altLang="lt-LT" sz="1700" dirty="0">
                <a:latin typeface="+mn-lt"/>
                <a:ea typeface="SimSun" panose="02010600030101010101" pitchFamily="2" charset="-122"/>
              </a:rPr>
              <a:t>.</a:t>
            </a:r>
            <a:r>
              <a:rPr lang="en-GB" altLang="lt-LT" sz="1700" dirty="0">
                <a:latin typeface="+mn-lt"/>
                <a:ea typeface="SimSun" panose="02010600030101010101" pitchFamily="2" charset="-122"/>
              </a:rPr>
              <a:t> </a:t>
            </a:r>
            <a:endParaRPr lang="lt-LT" altLang="lt-LT" sz="1700" dirty="0">
              <a:latin typeface="+mn-lt"/>
              <a:ea typeface="SimSun" panose="02010600030101010101" pitchFamily="2" charset="-122"/>
            </a:endParaRPr>
          </a:p>
          <a:p>
            <a:pPr>
              <a:lnSpc>
                <a:spcPct val="100000"/>
              </a:lnSpc>
              <a:spcBef>
                <a:spcPct val="0"/>
              </a:spcBef>
              <a:defRPr/>
            </a:pPr>
            <a:endParaRPr lang="lt-LT" altLang="lt-LT" sz="1700" dirty="0">
              <a:latin typeface="+mn-lt"/>
              <a:ea typeface="SimSun" panose="02010600030101010101" pitchFamily="2" charset="-122"/>
            </a:endParaRPr>
          </a:p>
          <a:p>
            <a:pPr>
              <a:lnSpc>
                <a:spcPct val="100000"/>
              </a:lnSpc>
              <a:spcBef>
                <a:spcPct val="0"/>
              </a:spcBef>
              <a:defRPr/>
            </a:pPr>
            <a:r>
              <a:rPr lang="lt-LT" altLang="lt-LT" sz="1700" dirty="0">
                <a:latin typeface="+mn-lt"/>
                <a:cs typeface="Times New Roman" panose="02020603050405020304" pitchFamily="18" charset="0"/>
              </a:rPr>
              <a:t>„</a:t>
            </a:r>
            <a:r>
              <a:rPr lang="en-GB" altLang="lt-LT" sz="1700" dirty="0">
                <a:latin typeface="+mn-lt"/>
                <a:cs typeface="Times New Roman" panose="02020603050405020304" pitchFamily="18" charset="0"/>
              </a:rPr>
              <a:t>eTwinning</a:t>
            </a:r>
            <a:r>
              <a:rPr lang="lt-LT" altLang="lt-LT" sz="1700" dirty="0">
                <a:latin typeface="+mn-lt"/>
                <a:cs typeface="Times New Roman" panose="02020603050405020304" pitchFamily="18" charset="0"/>
              </a:rPr>
              <a:t>“</a:t>
            </a:r>
            <a:r>
              <a:rPr lang="en-GB" altLang="lt-LT" sz="1700" dirty="0">
                <a:latin typeface="+mn-lt"/>
                <a:cs typeface="Times New Roman" panose="02020603050405020304" pitchFamily="18" charset="0"/>
              </a:rPr>
              <a:t> </a:t>
            </a:r>
            <a:r>
              <a:rPr lang="lt-LT" altLang="lt-LT" sz="1700" dirty="0">
                <a:latin typeface="+mn-lt"/>
                <a:cs typeface="Times New Roman" panose="02020603050405020304" pitchFamily="18" charset="0"/>
              </a:rPr>
              <a:t>-</a:t>
            </a:r>
            <a:r>
              <a:rPr lang="en-GB" altLang="lt-LT" sz="1700" dirty="0">
                <a:latin typeface="+mn-lt"/>
                <a:cs typeface="Times New Roman" panose="02020603050405020304" pitchFamily="18" charset="0"/>
              </a:rPr>
              <a:t> </a:t>
            </a:r>
            <a:r>
              <a:rPr lang="en-GB" altLang="lt-LT" sz="1700" dirty="0" err="1">
                <a:latin typeface="+mn-lt"/>
                <a:cs typeface="Times New Roman" panose="02020603050405020304" pitchFamily="18" charset="0"/>
              </a:rPr>
              <a:t>novatoriška</a:t>
            </a:r>
            <a:r>
              <a:rPr lang="en-GB" altLang="lt-LT" sz="1700" dirty="0">
                <a:latin typeface="+mn-lt"/>
                <a:cs typeface="Times New Roman" panose="02020603050405020304" pitchFamily="18" charset="0"/>
              </a:rPr>
              <a:t> </a:t>
            </a:r>
            <a:r>
              <a:rPr lang="en-GB" altLang="lt-LT" sz="1700" b="1" dirty="0" err="1">
                <a:latin typeface="+mn-lt"/>
                <a:cs typeface="Times New Roman" panose="02020603050405020304" pitchFamily="18" charset="0"/>
              </a:rPr>
              <a:t>mokytojų</a:t>
            </a:r>
            <a:r>
              <a:rPr lang="en-GB" altLang="lt-LT" sz="1700" b="1" dirty="0">
                <a:latin typeface="+mn-lt"/>
                <a:cs typeface="Times New Roman" panose="02020603050405020304" pitchFamily="18" charset="0"/>
              </a:rPr>
              <a:t> </a:t>
            </a:r>
            <a:r>
              <a:rPr lang="en-GB" altLang="lt-LT" sz="1700" b="1" dirty="0" err="1">
                <a:latin typeface="+mn-lt"/>
                <a:cs typeface="Times New Roman" panose="02020603050405020304" pitchFamily="18" charset="0"/>
              </a:rPr>
              <a:t>bendruomen</a:t>
            </a:r>
            <a:r>
              <a:rPr lang="lt-LT" altLang="lt-LT" sz="1700" b="1" dirty="0">
                <a:latin typeface="+mn-lt"/>
                <a:cs typeface="Times New Roman" panose="02020603050405020304" pitchFamily="18" charset="0"/>
              </a:rPr>
              <a:t>ė</a:t>
            </a:r>
            <a:r>
              <a:rPr lang="lt-LT" altLang="lt-LT" sz="1700" dirty="0">
                <a:latin typeface="+mn-lt"/>
                <a:cs typeface="Times New Roman" panose="02020603050405020304" pitchFamily="18" charset="0"/>
              </a:rPr>
              <a:t>, kurianti projektus </a:t>
            </a:r>
            <a:r>
              <a:rPr lang="lt-LT" altLang="lt-LT" sz="1700" b="1" dirty="0">
                <a:latin typeface="+mn-lt"/>
                <a:cs typeface="Times New Roman" panose="02020603050405020304" pitchFamily="18" charset="0"/>
              </a:rPr>
              <a:t>elektroninėje platformoje  </a:t>
            </a:r>
            <a:r>
              <a:rPr lang="lt-LT" altLang="lt-LT" sz="1700" b="1" dirty="0">
                <a:latin typeface="+mn-lt"/>
                <a:cs typeface="Times New Roman" panose="02020603050405020304" pitchFamily="18" charset="0"/>
                <a:hlinkClick r:id="rId3"/>
              </a:rPr>
              <a:t>https://school-education.ec.europa.eu</a:t>
            </a:r>
            <a:r>
              <a:rPr lang="lt-LT" altLang="lt-LT" sz="1700" dirty="0">
                <a:latin typeface="+mn-lt"/>
                <a:cs typeface="Times New Roman" panose="02020603050405020304" pitchFamily="18" charset="0"/>
                <a:hlinkClick r:id="rId3"/>
              </a:rPr>
              <a:t>/</a:t>
            </a:r>
            <a:r>
              <a:rPr lang="en-GB" altLang="lt-LT" sz="1700" dirty="0">
                <a:latin typeface="+mn-lt"/>
                <a:cs typeface="Times New Roman" panose="02020603050405020304" pitchFamily="18" charset="0"/>
              </a:rPr>
              <a:t> (</a:t>
            </a:r>
            <a:r>
              <a:rPr lang="en-GB" altLang="lt-LT" sz="1700" dirty="0" err="1">
                <a:latin typeface="+mn-lt"/>
                <a:cs typeface="Times New Roman" panose="02020603050405020304" pitchFamily="18" charset="0"/>
              </a:rPr>
              <a:t>galimyb</a:t>
            </a:r>
            <a:r>
              <a:rPr lang="lt-LT" altLang="lt-LT" sz="1700" dirty="0">
                <a:latin typeface="+mn-lt"/>
                <a:cs typeface="Times New Roman" panose="02020603050405020304" pitchFamily="18" charset="0"/>
              </a:rPr>
              <a:t>ė užsisakyti naujienlaiškį)</a:t>
            </a:r>
            <a:endParaRPr lang="en-GB" altLang="lt-LT" sz="1700" dirty="0">
              <a:latin typeface="+mn-lt"/>
              <a:cs typeface="Times New Roman" panose="02020603050405020304" pitchFamily="18" charset="0"/>
            </a:endParaRPr>
          </a:p>
          <a:p>
            <a:pPr marL="0" indent="0">
              <a:lnSpc>
                <a:spcPct val="100000"/>
              </a:lnSpc>
              <a:spcBef>
                <a:spcPct val="0"/>
              </a:spcBef>
              <a:buNone/>
              <a:defRPr/>
            </a:pPr>
            <a:endParaRPr lang="lt-LT" altLang="lt-LT" sz="1700" dirty="0">
              <a:latin typeface="+mn-lt"/>
              <a:cs typeface="Times New Roman" panose="02020603050405020304" pitchFamily="18" charset="0"/>
            </a:endParaRPr>
          </a:p>
          <a:p>
            <a:pPr>
              <a:lnSpc>
                <a:spcPct val="100000"/>
              </a:lnSpc>
              <a:spcBef>
                <a:spcPct val="0"/>
              </a:spcBef>
              <a:defRPr/>
            </a:pPr>
            <a:r>
              <a:rPr lang="lt-LT" sz="1700" dirty="0">
                <a:latin typeface="+mn-lt"/>
                <a:ea typeface="SimSun" panose="02010600030101010101" pitchFamily="2" charset="-122"/>
              </a:rPr>
              <a:t>Ji skatina </a:t>
            </a:r>
            <a:r>
              <a:rPr lang="lt-LT" sz="1700" b="1" dirty="0">
                <a:latin typeface="+mn-lt"/>
                <a:ea typeface="SimSun" panose="02010600030101010101" pitchFamily="2" charset="-122"/>
              </a:rPr>
              <a:t>Europos mokyklų bendradarbiavimą naudojantis informacinėmis komunikacinėmis technologijomis </a:t>
            </a:r>
            <a:r>
              <a:rPr lang="lt-LT" sz="1700" dirty="0">
                <a:latin typeface="+mn-lt"/>
                <a:ea typeface="SimSun" panose="02010600030101010101" pitchFamily="2" charset="-122"/>
              </a:rPr>
              <a:t>bei teikia atitinkamą paramą, priemones ir paslaugas mokykloms, siūlo nemokamas profesinio tobulinimosi galimybes internetu. </a:t>
            </a:r>
          </a:p>
          <a:p>
            <a:pPr>
              <a:lnSpc>
                <a:spcPct val="100000"/>
              </a:lnSpc>
              <a:spcBef>
                <a:spcPct val="0"/>
              </a:spcBef>
              <a:defRPr/>
            </a:pPr>
            <a:endParaRPr lang="lt-LT" sz="1700" dirty="0">
              <a:latin typeface="+mn-lt"/>
              <a:ea typeface="SimSun" panose="02010600030101010101" pitchFamily="2" charset="-122"/>
            </a:endParaRPr>
          </a:p>
          <a:p>
            <a:pPr>
              <a:lnSpc>
                <a:spcPct val="100000"/>
              </a:lnSpc>
              <a:spcBef>
                <a:spcPct val="0"/>
              </a:spcBef>
              <a:defRPr/>
            </a:pPr>
            <a:r>
              <a:rPr lang="lt-LT" altLang="lt-LT" sz="1700" b="1" dirty="0">
                <a:latin typeface="+mn-lt"/>
                <a:cs typeface="Times New Roman" panose="02020603050405020304" pitchFamily="18" charset="0"/>
              </a:rPr>
              <a:t>„</a:t>
            </a:r>
            <a:r>
              <a:rPr lang="en-GB" altLang="lt-LT" sz="1700" b="1" dirty="0">
                <a:latin typeface="+mn-lt"/>
                <a:ea typeface="SimSun" panose="02010600030101010101" pitchFamily="2" charset="-122"/>
              </a:rPr>
              <a:t>eTwinning</a:t>
            </a:r>
            <a:r>
              <a:rPr lang="lt-LT" altLang="lt-LT" sz="1700" b="1" dirty="0">
                <a:latin typeface="+mn-lt"/>
                <a:ea typeface="SimSun" panose="02010600030101010101" pitchFamily="2" charset="-122"/>
              </a:rPr>
              <a:t>“ programoje plėtojamos temos</a:t>
            </a:r>
            <a:r>
              <a:rPr lang="lt-LT" altLang="lt-LT" sz="1700" dirty="0">
                <a:latin typeface="+mn-lt"/>
                <a:ea typeface="SimSun" panose="02010600030101010101" pitchFamily="2" charset="-122"/>
              </a:rPr>
              <a:t>: </a:t>
            </a:r>
            <a:r>
              <a:rPr lang="lt-LT" sz="1700" dirty="0">
                <a:latin typeface="+mn-lt"/>
                <a:ea typeface="SimSun" panose="02010600030101010101" pitchFamily="2" charset="-122"/>
              </a:rPr>
              <a:t>pilietiškumas, informacinės komunikacinės technologijos, daugiakalbystė,</a:t>
            </a:r>
            <a:r>
              <a:rPr lang="en-GB" sz="1700" dirty="0">
                <a:latin typeface="+mn-lt"/>
                <a:ea typeface="SimSun" panose="02010600030101010101" pitchFamily="2" charset="-122"/>
              </a:rPr>
              <a:t> </a:t>
            </a:r>
            <a:r>
              <a:rPr lang="en-GB" sz="1700" dirty="0" err="1">
                <a:latin typeface="+mn-lt"/>
                <a:ea typeface="SimSun" panose="02010600030101010101" pitchFamily="2" charset="-122"/>
              </a:rPr>
              <a:t>tarpkult</a:t>
            </a:r>
            <a:r>
              <a:rPr lang="lt-LT" sz="1700" dirty="0" err="1">
                <a:latin typeface="+mn-lt"/>
                <a:ea typeface="SimSun" panose="02010600030101010101" pitchFamily="2" charset="-122"/>
              </a:rPr>
              <a:t>ūriškumas</a:t>
            </a:r>
            <a:r>
              <a:rPr lang="lt-LT" sz="1700" dirty="0">
                <a:latin typeface="+mn-lt"/>
                <a:ea typeface="SimSun" panose="02010600030101010101" pitchFamily="2" charset="-122"/>
              </a:rPr>
              <a:t>, ekologija, </a:t>
            </a:r>
            <a:r>
              <a:rPr lang="lt-LT" sz="1700" dirty="0" err="1">
                <a:latin typeface="+mn-lt"/>
                <a:ea typeface="SimSun" panose="02010600030101010101" pitchFamily="2" charset="-122"/>
              </a:rPr>
              <a:t>įtrauktis</a:t>
            </a:r>
            <a:r>
              <a:rPr lang="lt-LT" sz="1700" dirty="0">
                <a:latin typeface="+mn-lt"/>
                <a:ea typeface="SimSun" panose="02010600030101010101" pitchFamily="2" charset="-122"/>
              </a:rPr>
              <a:t>, projektų valdymas, lyderystė, darbas komandoje, dirbtinis intelektas, gerovė mokykloje ir kt.</a:t>
            </a:r>
            <a:endParaRPr lang="lt-LT" altLang="lt-LT" sz="1700" dirty="0">
              <a:latin typeface="+mn-lt"/>
              <a:ea typeface="SimSun" panose="02010600030101010101" pitchFamily="2" charset="-122"/>
            </a:endParaRPr>
          </a:p>
          <a:p>
            <a:pPr algn="just">
              <a:lnSpc>
                <a:spcPct val="100000"/>
              </a:lnSpc>
              <a:spcBef>
                <a:spcPct val="0"/>
              </a:spcBef>
              <a:defRPr/>
            </a:pPr>
            <a:endParaRPr lang="lt-LT" altLang="lt-LT" sz="1403" dirty="0">
              <a:solidFill>
                <a:srgbClr val="7F7F7F"/>
              </a:solidFill>
              <a:latin typeface="Poppins" panose="00000500000000000000" pitchFamily="2" charset="-70"/>
              <a:cs typeface="Poppins" panose="00000500000000000000" pitchFamily="2" charset="-70"/>
            </a:endParaRPr>
          </a:p>
          <a:p>
            <a:pPr>
              <a:lnSpc>
                <a:spcPct val="100000"/>
              </a:lnSpc>
              <a:spcBef>
                <a:spcPct val="0"/>
              </a:spcBef>
              <a:buFontTx/>
              <a:buNone/>
              <a:defRPr/>
            </a:pPr>
            <a:endParaRPr lang="lt-LT" altLang="lt-LT" sz="1578" dirty="0">
              <a:solidFill>
                <a:srgbClr val="7F7F7F"/>
              </a:solidFill>
              <a:latin typeface="Poppins" panose="00000500000000000000" pitchFamily="2" charset="-70"/>
              <a:cs typeface="Poppins" panose="00000500000000000000" pitchFamily="2" charset="-70"/>
            </a:endParaRPr>
          </a:p>
        </p:txBody>
      </p:sp>
      <p:pic>
        <p:nvPicPr>
          <p:cNvPr id="4100" name="Picture 4">
            <a:extLst>
              <a:ext uri="{FF2B5EF4-FFF2-40B4-BE49-F238E27FC236}">
                <a16:creationId xmlns:a16="http://schemas.microsoft.com/office/drawing/2014/main" id="{5F9C484C-2517-4083-BE1C-706A2D999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918" y="1986932"/>
            <a:ext cx="3210567" cy="480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4">
            <a:extLst>
              <a:ext uri="{FF2B5EF4-FFF2-40B4-BE49-F238E27FC236}">
                <a16:creationId xmlns:a16="http://schemas.microsoft.com/office/drawing/2014/main" id="{4088028A-792A-4AFA-BF9B-B8546D4EB1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2530" y="2190852"/>
            <a:ext cx="1032281" cy="70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7">
            <a:extLst>
              <a:ext uri="{FF2B5EF4-FFF2-40B4-BE49-F238E27FC236}">
                <a16:creationId xmlns:a16="http://schemas.microsoft.com/office/drawing/2014/main" id="{AF406584-6D76-4ADD-92F7-432F2CA4FB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5" y="6687436"/>
            <a:ext cx="1126271" cy="99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DAAEB2C-E5FE-44D0-A135-FBFED83B2190}"/>
              </a:ext>
            </a:extLst>
          </p:cNvPr>
          <p:cNvSpPr>
            <a:spLocks noGrp="1"/>
          </p:cNvSpPr>
          <p:nvPr>
            <p:ph type="title"/>
          </p:nvPr>
        </p:nvSpPr>
        <p:spPr>
          <a:xfrm>
            <a:off x="4875689" y="538250"/>
            <a:ext cx="3799477" cy="1162111"/>
          </a:xfrm>
        </p:spPr>
        <p:txBody>
          <a:bodyPr rtlCol="0">
            <a:noAutofit/>
          </a:bodyPr>
          <a:lstStyle/>
          <a:p>
            <a:pPr>
              <a:defRPr/>
            </a:pPr>
            <a:r>
              <a:rPr lang="en-GB" sz="3600" dirty="0">
                <a:ea typeface="+mn-ea"/>
                <a:cs typeface="Poppins" panose="00000500000000000000" pitchFamily="2" charset="-70"/>
              </a:rPr>
              <a:t>„eTwinning“</a:t>
            </a:r>
            <a:r>
              <a:rPr lang="lt-LT" sz="3600" dirty="0">
                <a:ea typeface="+mn-ea"/>
                <a:cs typeface="Poppins" panose="00000500000000000000" pitchFamily="2" charset="-70"/>
              </a:rPr>
              <a:t> </a:t>
            </a:r>
            <a:br>
              <a:rPr lang="lt-LT" sz="3600" dirty="0">
                <a:ea typeface="+mn-ea"/>
                <a:cs typeface="Poppins" panose="00000500000000000000" pitchFamily="2" charset="-70"/>
              </a:rPr>
            </a:br>
            <a:r>
              <a:rPr lang="lt-LT" sz="3600" dirty="0">
                <a:ea typeface="+mn-ea"/>
                <a:cs typeface="Poppins" panose="00000500000000000000" pitchFamily="2" charset="-70"/>
              </a:rPr>
              <a:t>programa siūlo:</a:t>
            </a:r>
            <a:endParaRPr lang="en-US" sz="3600" dirty="0">
              <a:ea typeface="+mn-ea"/>
              <a:cs typeface="Poppins" panose="00000500000000000000" pitchFamily="2" charset="-70"/>
            </a:endParaRPr>
          </a:p>
        </p:txBody>
      </p:sp>
      <p:sp>
        <p:nvSpPr>
          <p:cNvPr id="7" name="TextBox 6">
            <a:extLst>
              <a:ext uri="{FF2B5EF4-FFF2-40B4-BE49-F238E27FC236}">
                <a16:creationId xmlns:a16="http://schemas.microsoft.com/office/drawing/2014/main" id="{3391CD4E-1DB4-4EA1-ABC0-E256311350B0}"/>
              </a:ext>
            </a:extLst>
          </p:cNvPr>
          <p:cNvSpPr txBox="1"/>
          <p:nvPr/>
        </p:nvSpPr>
        <p:spPr>
          <a:xfrm>
            <a:off x="5309085" y="1982525"/>
            <a:ext cx="5146690" cy="6317692"/>
          </a:xfrm>
          <a:prstGeom prst="rect">
            <a:avLst/>
          </a:prstGeom>
          <a:noFill/>
        </p:spPr>
        <p:txBody>
          <a:bodyPr>
            <a:spAutoFit/>
          </a:bodyPr>
          <a:lstStyle/>
          <a:p>
            <a:pPr marL="250517" indent="-250517">
              <a:buFont typeface="Arial" panose="020B0604020202020204" pitchFamily="34" charset="0"/>
              <a:buChar char="•"/>
              <a:defRPr/>
            </a:pPr>
            <a:r>
              <a:rPr lang="lt-LT" sz="1700" b="1" kern="0" dirty="0">
                <a:cs typeface="Times New Roman" panose="02020603050405020304" pitchFamily="18" charset="0"/>
              </a:rPr>
              <a:t>Mokymus:</a:t>
            </a:r>
            <a:r>
              <a:rPr lang="lt-LT" sz="1700" kern="0" dirty="0">
                <a:cs typeface="Times New Roman" panose="02020603050405020304" pitchFamily="18" charset="0"/>
              </a:rPr>
              <a:t> apie „eTwinning“ projektų įgyvendinimą, „eTwinning“ ambasadorių nuolatines konsultacijas projektų įgyvendinimo klausimais.</a:t>
            </a:r>
            <a:endParaRPr lang="en-GB" sz="1700" kern="0" dirty="0">
              <a:cs typeface="Times New Roman" panose="02020603050405020304" pitchFamily="18" charset="0"/>
            </a:endParaRPr>
          </a:p>
          <a:p>
            <a:pPr marL="250517" indent="-250517">
              <a:buFont typeface="Arial" panose="020B0604020202020204" pitchFamily="34" charset="0"/>
              <a:buChar char="•"/>
              <a:defRPr/>
            </a:pPr>
            <a:endParaRPr lang="en-GB" sz="1700" kern="0" dirty="0">
              <a:cs typeface="Times New Roman" panose="02020603050405020304" pitchFamily="18" charset="0"/>
            </a:endParaRPr>
          </a:p>
          <a:p>
            <a:pPr marL="250517" indent="-250517">
              <a:buFont typeface="Arial" panose="020B0604020202020204" pitchFamily="34" charset="0"/>
              <a:buChar char="•"/>
              <a:defRPr/>
            </a:pPr>
            <a:r>
              <a:rPr lang="en-GB" sz="1700" b="1" kern="0" dirty="0" err="1">
                <a:cs typeface="Times New Roman" panose="02020603050405020304" pitchFamily="18" charset="0"/>
              </a:rPr>
              <a:t>Prieig</a:t>
            </a:r>
            <a:r>
              <a:rPr lang="lt-LT" sz="1700" b="1" kern="0" dirty="0">
                <a:cs typeface="Times New Roman" panose="02020603050405020304" pitchFamily="18" charset="0"/>
              </a:rPr>
              <a:t>ą prie švietimo bendruomenės informacinių išteklių:</a:t>
            </a:r>
            <a:r>
              <a:rPr lang="lt-LT" sz="1700" kern="0" dirty="0">
                <a:cs typeface="Times New Roman" panose="02020603050405020304" pitchFamily="18" charset="0"/>
              </a:rPr>
              <a:t> straipsnių, nemokamų nuotolinių seminarų ir kursų, aktualiomis švietimo srities temomis.</a:t>
            </a:r>
          </a:p>
          <a:p>
            <a:pPr>
              <a:defRPr/>
            </a:pPr>
            <a:endParaRPr lang="lt-LT" sz="1700" kern="0" dirty="0">
              <a:cs typeface="Times New Roman" panose="02020603050405020304" pitchFamily="18" charset="0"/>
            </a:endParaRPr>
          </a:p>
          <a:p>
            <a:pPr marL="250517" indent="-250517">
              <a:buFont typeface="Arial" panose="020B0604020202020204" pitchFamily="34" charset="0"/>
              <a:buChar char="•"/>
              <a:defRPr/>
            </a:pPr>
            <a:r>
              <a:rPr lang="lt-LT" sz="1700" b="1" kern="0" dirty="0">
                <a:cs typeface="Times New Roman" panose="02020603050405020304" pitchFamily="18" charset="0"/>
              </a:rPr>
              <a:t>Įvairius tarptautinius renginius:</a:t>
            </a:r>
          </a:p>
          <a:p>
            <a:pPr marL="250517" indent="-250517">
              <a:buFont typeface="Arial" panose="020B0604020202020204" pitchFamily="34" charset="0"/>
              <a:buChar char="•"/>
              <a:defRPr/>
            </a:pPr>
            <a:endParaRPr lang="lt-LT" sz="1700" b="1" kern="0" dirty="0">
              <a:cs typeface="Times New Roman" panose="02020603050405020304" pitchFamily="18" charset="0"/>
            </a:endParaRPr>
          </a:p>
          <a:p>
            <a:pPr marL="250517" indent="-250517">
              <a:buFont typeface="Wingdings" panose="05000000000000000000" pitchFamily="2" charset="2"/>
              <a:buChar char="Ø"/>
              <a:defRPr/>
            </a:pPr>
            <a:r>
              <a:rPr lang="lt-LT" sz="1700" kern="0" dirty="0">
                <a:cs typeface="Times New Roman" panose="02020603050405020304" pitchFamily="18" charset="0"/>
              </a:rPr>
              <a:t>seminarai nuotoliniu būdu ir užsienio šalyse; </a:t>
            </a:r>
          </a:p>
          <a:p>
            <a:pPr marL="250517" indent="-250517">
              <a:buFont typeface="Wingdings" panose="05000000000000000000" pitchFamily="2" charset="2"/>
              <a:buChar char="Ø"/>
              <a:defRPr/>
            </a:pPr>
            <a:r>
              <a:rPr lang="lt-LT" sz="1700" kern="0" dirty="0">
                <a:cs typeface="Times New Roman" panose="02020603050405020304" pitchFamily="18" charset="0"/>
              </a:rPr>
              <a:t>geriausių projektų apdovanojimų renginiai, </a:t>
            </a:r>
          </a:p>
          <a:p>
            <a:pPr marL="250517" indent="-250517">
              <a:buFont typeface="Wingdings" panose="05000000000000000000" pitchFamily="2" charset="2"/>
              <a:buChar char="Ø"/>
              <a:defRPr/>
            </a:pPr>
            <a:r>
              <a:rPr lang="lt-LT" sz="1700" kern="0" dirty="0">
                <a:cs typeface="Times New Roman" panose="02020603050405020304" pitchFamily="18" charset="0"/>
              </a:rPr>
              <a:t>partnerių paieškos mugės;</a:t>
            </a:r>
          </a:p>
          <a:p>
            <a:pPr marL="250517" indent="-250517">
              <a:buFont typeface="Wingdings" panose="05000000000000000000" pitchFamily="2" charset="2"/>
              <a:buChar char="Ø"/>
              <a:defRPr/>
            </a:pPr>
            <a:r>
              <a:rPr lang="lt-LT" sz="1700" kern="0" dirty="0">
                <a:cs typeface="Times New Roman" panose="02020603050405020304" pitchFamily="18" charset="0"/>
              </a:rPr>
              <a:t>metinės konferencijos skirtingoms „eTwinning“ auditorijoms (aktualūs tematiniai pranešimai, praktinės dirbtuvės, tarptautinių pažinčių užmezgimas) ir pan.</a:t>
            </a:r>
          </a:p>
          <a:p>
            <a:pPr marL="250517" indent="-250517">
              <a:buFont typeface="Wingdings" panose="05000000000000000000" pitchFamily="2" charset="2"/>
              <a:buChar char="Ø"/>
              <a:defRPr/>
            </a:pPr>
            <a:r>
              <a:rPr lang="lt-LT" sz="1700" kern="0" dirty="0">
                <a:cs typeface="Times New Roman" panose="02020603050405020304" pitchFamily="18" charset="0"/>
              </a:rPr>
              <a:t>„eTwinning“ mokyklų įvertinimas ir jų nariams skirti renginiai. </a:t>
            </a:r>
            <a:endParaRPr lang="en-GB" sz="1700" kern="0" dirty="0">
              <a:cs typeface="Times New Roman" panose="02020603050405020304" pitchFamily="18" charset="0"/>
            </a:endParaRPr>
          </a:p>
          <a:p>
            <a:pPr>
              <a:defRPr/>
            </a:pPr>
            <a:endParaRPr lang="lt-LT" sz="1403" kern="0" dirty="0">
              <a:latin typeface="Verdana" panose="020B0604030504040204" pitchFamily="34" charset="0"/>
              <a:cs typeface="Times New Roman" panose="02020603050405020304" pitchFamily="18" charset="0"/>
            </a:endParaRPr>
          </a:p>
          <a:p>
            <a:pPr marL="250517" indent="-250517">
              <a:buFont typeface="Arial" panose="020B0604020202020204" pitchFamily="34" charset="0"/>
              <a:buChar char="•"/>
              <a:defRPr/>
            </a:pPr>
            <a:endParaRPr lang="lt-LT" sz="1403" kern="0" dirty="0">
              <a:latin typeface="Verdana" panose="020B0604030504040204" pitchFamily="34" charset="0"/>
              <a:cs typeface="Times New Roman" panose="02020603050405020304" pitchFamily="18" charset="0"/>
            </a:endParaRPr>
          </a:p>
          <a:p>
            <a:pPr marL="250517" indent="-250517">
              <a:buFont typeface="Arial" panose="020B0604020202020204" pitchFamily="34" charset="0"/>
              <a:buChar char="•"/>
              <a:defRPr/>
            </a:pPr>
            <a:endParaRPr lang="lt-LT" sz="1403" kern="0" dirty="0">
              <a:latin typeface="Verdana" panose="020B0604030504040204" pitchFamily="34" charset="0"/>
              <a:cs typeface="Times New Roman" panose="02020603050405020304" pitchFamily="18" charset="0"/>
            </a:endParaRPr>
          </a:p>
          <a:p>
            <a:pPr marL="250517" indent="-250517">
              <a:buFont typeface="Arial" panose="020B0604020202020204" pitchFamily="34" charset="0"/>
              <a:buChar char="•"/>
              <a:defRPr/>
            </a:pPr>
            <a:endParaRPr lang="lt-LT" sz="1403" kern="0" dirty="0">
              <a:latin typeface="Verdana" panose="020B0604030504040204" pitchFamily="34" charset="0"/>
              <a:cs typeface="Times New Roman" panose="02020603050405020304" pitchFamily="18" charset="0"/>
            </a:endParaRPr>
          </a:p>
          <a:p>
            <a:pPr marL="250517" indent="-250517">
              <a:buFont typeface="Arial" panose="020B0604020202020204" pitchFamily="34" charset="0"/>
              <a:buChar char="•"/>
              <a:defRPr/>
            </a:pPr>
            <a:endParaRPr lang="lt-LT" sz="1227" kern="0" dirty="0">
              <a:solidFill>
                <a:schemeClr val="bg1">
                  <a:lumMod val="50000"/>
                </a:schemeClr>
              </a:solidFill>
              <a:latin typeface="Verdana" panose="020B0604030504040204" pitchFamily="34" charset="0"/>
              <a:cs typeface="Times New Roman" panose="02020603050405020304" pitchFamily="18" charset="0"/>
            </a:endParaRPr>
          </a:p>
          <a:p>
            <a:pPr marL="250517" indent="-250517">
              <a:buFont typeface="Arial" panose="020B0604020202020204" pitchFamily="34" charset="0"/>
              <a:buChar char="•"/>
              <a:defRPr/>
            </a:pPr>
            <a:endParaRPr lang="en-US" sz="1315" dirty="0">
              <a:solidFill>
                <a:schemeClr val="bg1">
                  <a:lumMod val="50000"/>
                </a:schemeClr>
              </a:solidFill>
              <a:latin typeface="Poppins" panose="00000500000000000000" pitchFamily="2" charset="-70"/>
              <a:cs typeface="Poppins" panose="00000500000000000000" pitchFamily="2" charset="-70"/>
            </a:endParaRPr>
          </a:p>
        </p:txBody>
      </p:sp>
      <p:pic>
        <p:nvPicPr>
          <p:cNvPr id="7172" name="Graphic 7">
            <a:extLst>
              <a:ext uri="{FF2B5EF4-FFF2-40B4-BE49-F238E27FC236}">
                <a16:creationId xmlns:a16="http://schemas.microsoft.com/office/drawing/2014/main" id="{20A94217-41B1-42F5-9A85-6D2E4D2DE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355" y="5993886"/>
            <a:ext cx="2024995" cy="178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a:extLst>
              <a:ext uri="{FF2B5EF4-FFF2-40B4-BE49-F238E27FC236}">
                <a16:creationId xmlns:a16="http://schemas.microsoft.com/office/drawing/2014/main" id="{DF237AE1-E735-440F-94F2-AF6ADCDA4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78" y="1371599"/>
            <a:ext cx="4122325" cy="603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a:extLst>
              <a:ext uri="{FF2B5EF4-FFF2-40B4-BE49-F238E27FC236}">
                <a16:creationId xmlns:a16="http://schemas.microsoft.com/office/drawing/2014/main" id="{98EBA735-DB0D-4D86-80F5-7197F1D44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10" y="367050"/>
            <a:ext cx="1224740" cy="83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0EE5-5E6A-439E-91E1-F78696620BD7}"/>
              </a:ext>
            </a:extLst>
          </p:cNvPr>
          <p:cNvSpPr>
            <a:spLocks noGrp="1"/>
          </p:cNvSpPr>
          <p:nvPr>
            <p:ph type="title"/>
          </p:nvPr>
        </p:nvSpPr>
        <p:spPr>
          <a:xfrm>
            <a:off x="311934" y="568783"/>
            <a:ext cx="9218950" cy="1162111"/>
          </a:xfrm>
        </p:spPr>
        <p:txBody>
          <a:bodyPr>
            <a:normAutofit/>
          </a:bodyPr>
          <a:lstStyle/>
          <a:p>
            <a:pPr eaLnBrk="1" hangingPunct="1">
              <a:defRPr/>
            </a:pPr>
            <a:r>
              <a:rPr lang="en-GB" sz="3600" dirty="0">
                <a:ea typeface="+mn-ea"/>
                <a:cs typeface="Poppins" panose="00000500000000000000" pitchFamily="2" charset="-70"/>
              </a:rPr>
              <a:t>„eTwinning“</a:t>
            </a:r>
            <a:r>
              <a:rPr lang="lt-LT" sz="3600" dirty="0">
                <a:ea typeface="+mn-ea"/>
                <a:cs typeface="Poppins" panose="00000500000000000000" pitchFamily="2" charset="-70"/>
              </a:rPr>
              <a:t> programos teikiama nauda</a:t>
            </a:r>
          </a:p>
        </p:txBody>
      </p:sp>
      <p:sp>
        <p:nvSpPr>
          <p:cNvPr id="3" name="Content Placeholder 2">
            <a:extLst>
              <a:ext uri="{FF2B5EF4-FFF2-40B4-BE49-F238E27FC236}">
                <a16:creationId xmlns:a16="http://schemas.microsoft.com/office/drawing/2014/main" id="{5F78D7F3-1272-4D38-A59C-2E8297D509ED}"/>
              </a:ext>
            </a:extLst>
          </p:cNvPr>
          <p:cNvSpPr>
            <a:spLocks noGrp="1"/>
          </p:cNvSpPr>
          <p:nvPr>
            <p:ph idx="1"/>
          </p:nvPr>
        </p:nvSpPr>
        <p:spPr>
          <a:xfrm>
            <a:off x="982980" y="2323727"/>
            <a:ext cx="6336637" cy="4303656"/>
          </a:xfrm>
        </p:spPr>
        <p:txBody>
          <a:bodyPr>
            <a:noAutofit/>
          </a:bodyPr>
          <a:lstStyle/>
          <a:p>
            <a:pPr>
              <a:lnSpc>
                <a:spcPct val="115000"/>
              </a:lnSpc>
              <a:defRPr/>
            </a:pPr>
            <a:r>
              <a:rPr lang="lt-LT" sz="2000" kern="0" dirty="0">
                <a:solidFill>
                  <a:schemeClr val="tx1"/>
                </a:solidFill>
                <a:cs typeface="Times New Roman" panose="02020603050405020304" pitchFamily="18" charset="0"/>
              </a:rPr>
              <a:t>Įdomus, įtraukus p</a:t>
            </a:r>
            <a:r>
              <a:rPr lang="en-GB" sz="2000" kern="0" dirty="0" err="1">
                <a:solidFill>
                  <a:schemeClr val="tx1"/>
                </a:solidFill>
                <a:cs typeface="Times New Roman" panose="02020603050405020304" pitchFamily="18" charset="0"/>
              </a:rPr>
              <a:t>rojektinis</a:t>
            </a:r>
            <a:r>
              <a:rPr lang="en-GB" sz="2000" kern="0" dirty="0">
                <a:solidFill>
                  <a:schemeClr val="tx1"/>
                </a:solidFill>
                <a:cs typeface="Times New Roman" panose="02020603050405020304" pitchFamily="18" charset="0"/>
              </a:rPr>
              <a:t> </a:t>
            </a:r>
            <a:r>
              <a:rPr lang="en-GB" sz="2000" kern="0" dirty="0" err="1">
                <a:solidFill>
                  <a:schemeClr val="tx1"/>
                </a:solidFill>
                <a:cs typeface="Times New Roman" panose="02020603050405020304" pitchFamily="18" charset="0"/>
              </a:rPr>
              <a:t>mokymas</a:t>
            </a:r>
            <a:r>
              <a:rPr lang="en-GB" sz="2000" kern="0" dirty="0">
                <a:solidFill>
                  <a:schemeClr val="tx1"/>
                </a:solidFill>
                <a:cs typeface="Times New Roman" panose="02020603050405020304" pitchFamily="18" charset="0"/>
              </a:rPr>
              <a:t> ir </a:t>
            </a:r>
            <a:r>
              <a:rPr lang="en-GB" sz="2000" kern="0" dirty="0" err="1">
                <a:solidFill>
                  <a:schemeClr val="tx1"/>
                </a:solidFill>
                <a:cs typeface="Times New Roman" panose="02020603050405020304" pitchFamily="18" charset="0"/>
              </a:rPr>
              <a:t>mokymasis</a:t>
            </a:r>
            <a:r>
              <a:rPr lang="lt-LT" sz="2000" kern="0" dirty="0">
                <a:solidFill>
                  <a:schemeClr val="tx1"/>
                </a:solidFill>
                <a:cs typeface="Times New Roman" panose="02020603050405020304" pitchFamily="18" charset="0"/>
              </a:rPr>
              <a:t> klasėje</a:t>
            </a:r>
          </a:p>
          <a:p>
            <a:pPr>
              <a:lnSpc>
                <a:spcPct val="115000"/>
              </a:lnSpc>
              <a:defRPr/>
            </a:pPr>
            <a:r>
              <a:rPr lang="lt-LT" sz="2000" kern="0" dirty="0">
                <a:solidFill>
                  <a:schemeClr val="tx1"/>
                </a:solidFill>
                <a:cs typeface="Times New Roman" panose="02020603050405020304" pitchFamily="18" charset="0"/>
              </a:rPr>
              <a:t>Įvairių temų teorinis ir praktinis tyrinėjimas su kitų mokyklų kolegomis ir mokiniais </a:t>
            </a:r>
          </a:p>
          <a:p>
            <a:pPr>
              <a:lnSpc>
                <a:spcPct val="115000"/>
              </a:lnSpc>
              <a:defRPr/>
            </a:pPr>
            <a:r>
              <a:rPr lang="lt-LT" sz="2000" kern="0" dirty="0">
                <a:solidFill>
                  <a:schemeClr val="tx1"/>
                </a:solidFill>
                <a:cs typeface="Times New Roman" panose="02020603050405020304" pitchFamily="18" charset="0"/>
              </a:rPr>
              <a:t>Projektų įgyvendinimo </a:t>
            </a:r>
            <a:r>
              <a:rPr lang="en-GB" sz="2000" kern="0" dirty="0" err="1">
                <a:solidFill>
                  <a:schemeClr val="tx1"/>
                </a:solidFill>
                <a:cs typeface="Times New Roman" panose="02020603050405020304" pitchFamily="18" charset="0"/>
              </a:rPr>
              <a:t>įgūdžių</a:t>
            </a:r>
            <a:r>
              <a:rPr lang="en-GB" sz="2000" kern="0" dirty="0">
                <a:solidFill>
                  <a:schemeClr val="tx1"/>
                </a:solidFill>
                <a:cs typeface="Times New Roman" panose="02020603050405020304" pitchFamily="18" charset="0"/>
              </a:rPr>
              <a:t> </a:t>
            </a:r>
            <a:r>
              <a:rPr lang="en-GB" sz="2000" kern="0" dirty="0" err="1">
                <a:solidFill>
                  <a:schemeClr val="tx1"/>
                </a:solidFill>
                <a:cs typeface="Times New Roman" panose="02020603050405020304" pitchFamily="18" charset="0"/>
              </a:rPr>
              <a:t>ugdymas</a:t>
            </a:r>
            <a:r>
              <a:rPr lang="en-GB" sz="2000" kern="0" dirty="0">
                <a:solidFill>
                  <a:schemeClr val="tx1"/>
                </a:solidFill>
                <a:cs typeface="Times New Roman" panose="02020603050405020304" pitchFamily="18" charset="0"/>
              </a:rPr>
              <a:t> </a:t>
            </a:r>
            <a:endParaRPr lang="lt-LT" sz="2000" kern="0" dirty="0">
              <a:solidFill>
                <a:schemeClr val="tx1"/>
              </a:solidFill>
              <a:cs typeface="Times New Roman" panose="02020603050405020304" pitchFamily="18" charset="0"/>
            </a:endParaRPr>
          </a:p>
          <a:p>
            <a:pPr>
              <a:lnSpc>
                <a:spcPct val="115000"/>
              </a:lnSpc>
              <a:defRPr/>
            </a:pPr>
            <a:r>
              <a:rPr lang="lt-LT" sz="2000" kern="0" dirty="0">
                <a:solidFill>
                  <a:schemeClr val="tx1"/>
                </a:solidFill>
                <a:cs typeface="Times New Roman" panose="02020603050405020304" pitchFamily="18" charset="0"/>
              </a:rPr>
              <a:t>K</a:t>
            </a:r>
            <a:r>
              <a:rPr lang="en-GB" sz="2000" kern="0" dirty="0" err="1">
                <a:solidFill>
                  <a:schemeClr val="tx1"/>
                </a:solidFill>
                <a:cs typeface="Times New Roman" panose="02020603050405020304" pitchFamily="18" charset="0"/>
              </a:rPr>
              <a:t>albinių</a:t>
            </a:r>
            <a:r>
              <a:rPr lang="en-GB" sz="2000" kern="0" dirty="0">
                <a:solidFill>
                  <a:schemeClr val="tx1"/>
                </a:solidFill>
                <a:cs typeface="Times New Roman" panose="02020603050405020304" pitchFamily="18" charset="0"/>
              </a:rPr>
              <a:t> ir </a:t>
            </a:r>
            <a:r>
              <a:rPr lang="en-GB" sz="2000" kern="0" dirty="0" err="1">
                <a:solidFill>
                  <a:schemeClr val="tx1"/>
                </a:solidFill>
                <a:cs typeface="Times New Roman" panose="02020603050405020304" pitchFamily="18" charset="0"/>
              </a:rPr>
              <a:t>skaitmeninių</a:t>
            </a:r>
            <a:r>
              <a:rPr lang="en-GB" sz="2000" kern="0" dirty="0">
                <a:solidFill>
                  <a:schemeClr val="tx1"/>
                </a:solidFill>
                <a:cs typeface="Times New Roman" panose="02020603050405020304" pitchFamily="18" charset="0"/>
              </a:rPr>
              <a:t> </a:t>
            </a:r>
            <a:r>
              <a:rPr lang="en-GB" sz="2000" kern="0" dirty="0" err="1">
                <a:solidFill>
                  <a:schemeClr val="tx1"/>
                </a:solidFill>
                <a:cs typeface="Times New Roman" panose="02020603050405020304" pitchFamily="18" charset="0"/>
              </a:rPr>
              <a:t>gebėjimų</a:t>
            </a:r>
            <a:r>
              <a:rPr lang="en-GB" sz="2000" kern="0" dirty="0">
                <a:solidFill>
                  <a:schemeClr val="tx1"/>
                </a:solidFill>
                <a:cs typeface="Times New Roman" panose="02020603050405020304" pitchFamily="18" charset="0"/>
              </a:rPr>
              <a:t> </a:t>
            </a:r>
            <a:r>
              <a:rPr lang="en-GB" sz="2000" kern="0" dirty="0" err="1">
                <a:solidFill>
                  <a:schemeClr val="tx1"/>
                </a:solidFill>
                <a:cs typeface="Times New Roman" panose="02020603050405020304" pitchFamily="18" charset="0"/>
              </a:rPr>
              <a:t>ugdymas</a:t>
            </a:r>
            <a:endParaRPr lang="lt-LT" sz="2000" kern="0" dirty="0">
              <a:solidFill>
                <a:schemeClr val="tx1"/>
              </a:solidFill>
              <a:cs typeface="Times New Roman" panose="02020603050405020304" pitchFamily="18" charset="0"/>
            </a:endParaRPr>
          </a:p>
          <a:p>
            <a:pPr>
              <a:lnSpc>
                <a:spcPct val="115000"/>
              </a:lnSpc>
              <a:defRPr/>
            </a:pPr>
            <a:r>
              <a:rPr lang="en-GB" sz="2000" kern="0" dirty="0">
                <a:solidFill>
                  <a:schemeClr val="tx1"/>
                </a:solidFill>
                <a:cs typeface="Times New Roman" panose="02020603050405020304" pitchFamily="18" charset="0"/>
              </a:rPr>
              <a:t>T</a:t>
            </a:r>
            <a:r>
              <a:rPr lang="lt-LT" sz="2000" kern="0" dirty="0" err="1">
                <a:solidFill>
                  <a:schemeClr val="tx1"/>
                </a:solidFill>
                <a:cs typeface="Times New Roman" panose="02020603050405020304" pitchFamily="18" charset="0"/>
              </a:rPr>
              <a:t>arpkultūrinės</a:t>
            </a:r>
            <a:r>
              <a:rPr lang="lt-LT" sz="2000" kern="0" dirty="0">
                <a:solidFill>
                  <a:schemeClr val="tx1"/>
                </a:solidFill>
                <a:cs typeface="Times New Roman" panose="02020603050405020304" pitchFamily="18" charset="0"/>
              </a:rPr>
              <a:t> kompetencijos ugdymas</a:t>
            </a:r>
          </a:p>
          <a:p>
            <a:pPr>
              <a:lnSpc>
                <a:spcPct val="115000"/>
              </a:lnSpc>
              <a:defRPr/>
            </a:pPr>
            <a:r>
              <a:rPr lang="lt-LT" sz="2000" kern="0" dirty="0">
                <a:solidFill>
                  <a:schemeClr val="tx1"/>
                </a:solidFill>
                <a:cs typeface="Times New Roman" panose="02020603050405020304" pitchFamily="18" charset="0"/>
              </a:rPr>
              <a:t>Bendradarbiavimas - dalijimasis patirtimi ir žiniomis su didele tarptautine bendruomene</a:t>
            </a:r>
          </a:p>
        </p:txBody>
      </p:sp>
      <p:pic>
        <p:nvPicPr>
          <p:cNvPr id="12292" name="Picture 4">
            <a:extLst>
              <a:ext uri="{FF2B5EF4-FFF2-40B4-BE49-F238E27FC236}">
                <a16:creationId xmlns:a16="http://schemas.microsoft.com/office/drawing/2014/main" id="{42F38A21-9BD0-4AC9-B5BE-8098AE54F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26" y="2075900"/>
            <a:ext cx="2808682" cy="453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a:extLst>
              <a:ext uri="{FF2B5EF4-FFF2-40B4-BE49-F238E27FC236}">
                <a16:creationId xmlns:a16="http://schemas.microsoft.com/office/drawing/2014/main" id="{5B50825A-CDA3-4AA0-9C86-B71462636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909" y="2323727"/>
            <a:ext cx="792180" cy="53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7">
            <a:extLst>
              <a:ext uri="{FF2B5EF4-FFF2-40B4-BE49-F238E27FC236}">
                <a16:creationId xmlns:a16="http://schemas.microsoft.com/office/drawing/2014/main" id="{6EFA8167-C7D7-4C84-881A-198E1C23D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65010"/>
            <a:ext cx="1965960" cy="173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3E49-2312-4E6D-8B91-9EE405CE3A39}"/>
              </a:ext>
            </a:extLst>
          </p:cNvPr>
          <p:cNvSpPr>
            <a:spLocks noGrp="1"/>
          </p:cNvSpPr>
          <p:nvPr>
            <p:ph type="title"/>
          </p:nvPr>
        </p:nvSpPr>
        <p:spPr>
          <a:xfrm>
            <a:off x="804294" y="1089499"/>
            <a:ext cx="9080050" cy="1828508"/>
          </a:xfrm>
        </p:spPr>
        <p:txBody>
          <a:bodyPr>
            <a:normAutofit/>
          </a:bodyPr>
          <a:lstStyle/>
          <a:p>
            <a:r>
              <a:rPr lang="lt-LT" sz="4000" dirty="0"/>
              <a:t>„Europass“ platforma – </a:t>
            </a:r>
            <a:br>
              <a:rPr lang="lt-LT" sz="4000" dirty="0"/>
            </a:br>
            <a:r>
              <a:rPr lang="lt-LT" sz="4000" dirty="0"/>
              <a:t>„Mokykitės Europoje“ skiltis</a:t>
            </a:r>
            <a:endParaRPr lang="en-GB" sz="4000" dirty="0"/>
          </a:p>
        </p:txBody>
      </p:sp>
      <p:sp>
        <p:nvSpPr>
          <p:cNvPr id="3" name="Content Placeholder 2">
            <a:extLst>
              <a:ext uri="{FF2B5EF4-FFF2-40B4-BE49-F238E27FC236}">
                <a16:creationId xmlns:a16="http://schemas.microsoft.com/office/drawing/2014/main" id="{ADAD4158-14F4-488A-88C6-F537B469B46F}"/>
              </a:ext>
            </a:extLst>
          </p:cNvPr>
          <p:cNvSpPr>
            <a:spLocks noGrp="1"/>
          </p:cNvSpPr>
          <p:nvPr>
            <p:ph idx="1"/>
          </p:nvPr>
        </p:nvSpPr>
        <p:spPr/>
        <p:txBody>
          <a:bodyPr/>
          <a:lstStyle/>
          <a:p>
            <a:r>
              <a:rPr lang="lt-LT" dirty="0">
                <a:solidFill>
                  <a:schemeClr val="tx1"/>
                </a:solidFill>
              </a:rPr>
              <a:t>Tobulinimosi kursų Europos Sąjungoje paieškos įrankis;</a:t>
            </a:r>
          </a:p>
          <a:p>
            <a:r>
              <a:rPr lang="lt-LT" dirty="0">
                <a:solidFill>
                  <a:schemeClr val="tx1"/>
                </a:solidFill>
              </a:rPr>
              <a:t>Mokymosi planavimo gairės;</a:t>
            </a:r>
          </a:p>
          <a:p>
            <a:r>
              <a:rPr lang="lt-LT" dirty="0">
                <a:solidFill>
                  <a:schemeClr val="tx1"/>
                </a:solidFill>
              </a:rPr>
              <a:t>Pasirengimo studijoms užsienyje atmintinė;</a:t>
            </a:r>
          </a:p>
          <a:p>
            <a:r>
              <a:rPr lang="lt-LT" dirty="0">
                <a:solidFill>
                  <a:schemeClr val="tx1"/>
                </a:solidFill>
              </a:rPr>
              <a:t>Kita aktuali informacija ir pagalba.</a:t>
            </a:r>
          </a:p>
          <a:p>
            <a:endParaRPr lang="en-GB" dirty="0">
              <a:solidFill>
                <a:schemeClr val="tx1"/>
              </a:solidFill>
            </a:endParaRPr>
          </a:p>
        </p:txBody>
      </p:sp>
    </p:spTree>
    <p:extLst>
      <p:ext uri="{BB962C8B-B14F-4D97-AF65-F5344CB8AC3E}">
        <p14:creationId xmlns:p14="http://schemas.microsoft.com/office/powerpoint/2010/main" val="267838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4034" y="2178531"/>
            <a:ext cx="9400569" cy="2841775"/>
          </a:xfrm>
        </p:spPr>
        <p:txBody>
          <a:bodyPr>
            <a:noAutofit/>
          </a:bodyPr>
          <a:lstStyle/>
          <a:p>
            <a:pPr marL="0" indent="0" algn="ctr">
              <a:buNone/>
            </a:pPr>
            <a:r>
              <a:rPr lang="lv-LV" sz="3200" dirty="0">
                <a:solidFill>
                  <a:srgbClr val="000000"/>
                </a:solidFill>
              </a:rPr>
              <a:t>Švietimo mainų paramos fondas</a:t>
            </a:r>
          </a:p>
          <a:p>
            <a:pPr marL="0" indent="0" algn="ctr">
              <a:buNone/>
            </a:pPr>
            <a:r>
              <a:rPr lang="lv-LV" sz="3200" dirty="0">
                <a:solidFill>
                  <a:srgbClr val="000000"/>
                </a:solidFill>
              </a:rPr>
              <a:t>Rožių al. 2, Vilnius</a:t>
            </a:r>
          </a:p>
          <a:p>
            <a:pPr algn="ctr">
              <a:lnSpc>
                <a:spcPct val="90000"/>
              </a:lnSpc>
              <a:buClr>
                <a:srgbClr val="002395"/>
              </a:buClr>
              <a:buNone/>
            </a:pPr>
            <a:r>
              <a:rPr lang="lv-LV" sz="3200" dirty="0">
                <a:solidFill>
                  <a:srgbClr val="000000"/>
                </a:solidFill>
              </a:rPr>
              <a:t>Tel.: (8 5) </a:t>
            </a:r>
            <a:r>
              <a:rPr lang="lt-LT" dirty="0">
                <a:solidFill>
                  <a:srgbClr val="000000"/>
                </a:solidFill>
              </a:rPr>
              <a:t>261 05 92</a:t>
            </a:r>
            <a:endParaRPr lang="lv-LV" dirty="0">
              <a:solidFill>
                <a:srgbClr val="000000"/>
              </a:solidFill>
            </a:endParaRPr>
          </a:p>
          <a:p>
            <a:pPr algn="ctr">
              <a:lnSpc>
                <a:spcPct val="90000"/>
              </a:lnSpc>
              <a:buClr>
                <a:srgbClr val="002395"/>
              </a:buClr>
              <a:buNone/>
            </a:pPr>
            <a:r>
              <a:rPr lang="lv-LV" sz="3200" dirty="0">
                <a:solidFill>
                  <a:srgbClr val="000000"/>
                </a:solidFill>
              </a:rPr>
              <a:t>El. paštas </a:t>
            </a:r>
            <a:r>
              <a:rPr lang="lv-LV" sz="3200" dirty="0">
                <a:solidFill>
                  <a:schemeClr val="tx2"/>
                </a:solidFill>
                <a:hlinkClick r:id="rId3"/>
              </a:rPr>
              <a:t>info@smpf.lt</a:t>
            </a:r>
            <a:endParaRPr lang="lv-LV" sz="3200" dirty="0">
              <a:solidFill>
                <a:schemeClr val="tx2"/>
              </a:solidFill>
            </a:endParaRPr>
          </a:p>
          <a:p>
            <a:pPr algn="ctr">
              <a:lnSpc>
                <a:spcPct val="90000"/>
              </a:lnSpc>
              <a:buClr>
                <a:srgbClr val="002395"/>
              </a:buClr>
              <a:buNone/>
            </a:pPr>
            <a:r>
              <a:rPr lang="lv-LV" sz="3200" dirty="0">
                <a:solidFill>
                  <a:schemeClr val="tx2"/>
                </a:solidFill>
                <a:hlinkClick r:id="rId4"/>
              </a:rPr>
              <a:t>https://erasmus-plius.lt/</a:t>
            </a:r>
            <a:r>
              <a:rPr lang="lv-LV" sz="3200" dirty="0">
                <a:solidFill>
                  <a:schemeClr val="tx2"/>
                </a:solidFill>
              </a:rPr>
              <a:t> </a:t>
            </a:r>
          </a:p>
          <a:p>
            <a:pPr algn="ctr">
              <a:lnSpc>
                <a:spcPct val="90000"/>
              </a:lnSpc>
              <a:buClr>
                <a:srgbClr val="002395"/>
              </a:buClr>
              <a:buNone/>
            </a:pPr>
            <a:endParaRPr lang="lv-LV" sz="3200" dirty="0"/>
          </a:p>
          <a:p>
            <a:pPr algn="ctr">
              <a:lnSpc>
                <a:spcPct val="90000"/>
              </a:lnSpc>
              <a:buClr>
                <a:srgbClr val="002395"/>
              </a:buClr>
              <a:buNone/>
            </a:pPr>
            <a:endParaRPr lang="lv-LV" sz="3200" dirty="0"/>
          </a:p>
          <a:p>
            <a:pPr marL="0" indent="0" algn="ctr">
              <a:buNone/>
            </a:pPr>
            <a:endParaRPr lang="lv-LV" sz="3200" dirty="0">
              <a:solidFill>
                <a:srgbClr val="000000"/>
              </a:solidFill>
            </a:endParaRPr>
          </a:p>
        </p:txBody>
      </p:sp>
    </p:spTree>
    <p:extLst>
      <p:ext uri="{BB962C8B-B14F-4D97-AF65-F5344CB8AC3E}">
        <p14:creationId xmlns:p14="http://schemas.microsoft.com/office/powerpoint/2010/main" val="170462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6E5FF-63DA-4FD2-B5CC-62694AA776EE}"/>
              </a:ext>
            </a:extLst>
          </p:cNvPr>
          <p:cNvSpPr>
            <a:spLocks noGrp="1"/>
          </p:cNvSpPr>
          <p:nvPr>
            <p:ph type="title"/>
          </p:nvPr>
        </p:nvSpPr>
        <p:spPr>
          <a:xfrm>
            <a:off x="804294" y="659048"/>
            <a:ext cx="9080050" cy="1260475"/>
          </a:xfrm>
        </p:spPr>
        <p:txBody>
          <a:bodyPr/>
          <a:lstStyle/>
          <a:p>
            <a:r>
              <a:rPr lang="lt-LT" dirty="0"/>
              <a:t>GALIMYBĖS</a:t>
            </a:r>
          </a:p>
        </p:txBody>
      </p:sp>
      <p:sp>
        <p:nvSpPr>
          <p:cNvPr id="3" name="Content Placeholder 2">
            <a:extLst>
              <a:ext uri="{FF2B5EF4-FFF2-40B4-BE49-F238E27FC236}">
                <a16:creationId xmlns:a16="http://schemas.microsoft.com/office/drawing/2014/main" id="{944AB1B9-C975-4E58-8929-E5A71FBBDEC5}"/>
              </a:ext>
            </a:extLst>
          </p:cNvPr>
          <p:cNvSpPr>
            <a:spLocks noGrp="1"/>
          </p:cNvSpPr>
          <p:nvPr>
            <p:ph idx="1"/>
          </p:nvPr>
        </p:nvSpPr>
        <p:spPr>
          <a:xfrm>
            <a:off x="804294" y="2165131"/>
            <a:ext cx="9080050" cy="4590666"/>
          </a:xfrm>
        </p:spPr>
        <p:txBody>
          <a:bodyPr>
            <a:normAutofit lnSpcReduction="10000"/>
          </a:bodyPr>
          <a:lstStyle/>
          <a:p>
            <a:pPr marL="0" indent="0">
              <a:spcAft>
                <a:spcPts val="1800"/>
              </a:spcAft>
              <a:buNone/>
            </a:pPr>
            <a:r>
              <a:rPr lang="lt-LT" sz="2600" dirty="0">
                <a:solidFill>
                  <a:schemeClr val="tx1"/>
                </a:solidFill>
              </a:rPr>
              <a:t>1. Dalyvauti „Erasmus+“ </a:t>
            </a:r>
            <a:r>
              <a:rPr lang="en-US" sz="2600" b="1" dirty="0">
                <a:solidFill>
                  <a:schemeClr val="tx1"/>
                </a:solidFill>
              </a:rPr>
              <a:t>KA1</a:t>
            </a:r>
            <a:r>
              <a:rPr lang="en-US" sz="2600" dirty="0">
                <a:solidFill>
                  <a:schemeClr val="tx1"/>
                </a:solidFill>
              </a:rPr>
              <a:t> </a:t>
            </a:r>
            <a:r>
              <a:rPr lang="lt-LT" sz="2600" dirty="0">
                <a:solidFill>
                  <a:schemeClr val="tx1"/>
                </a:solidFill>
              </a:rPr>
              <a:t>mobilumo mokymosi tikslais veikoje ir įgyti naujų žinių užsienio šalyse;</a:t>
            </a:r>
          </a:p>
          <a:p>
            <a:pPr marL="0" indent="0">
              <a:spcAft>
                <a:spcPts val="1800"/>
              </a:spcAft>
              <a:buNone/>
            </a:pPr>
            <a:r>
              <a:rPr lang="lt-LT" sz="2600" dirty="0">
                <a:solidFill>
                  <a:schemeClr val="tx1"/>
                </a:solidFill>
              </a:rPr>
              <a:t>2. Inicijuoti arba prisijungti prie </a:t>
            </a:r>
            <a:r>
              <a:rPr lang="lt-LT" sz="2600" b="1" dirty="0">
                <a:solidFill>
                  <a:schemeClr val="tx1"/>
                </a:solidFill>
              </a:rPr>
              <a:t>KA2</a:t>
            </a:r>
            <a:r>
              <a:rPr lang="lt-LT" sz="2600" dirty="0">
                <a:solidFill>
                  <a:schemeClr val="tx1"/>
                </a:solidFill>
              </a:rPr>
              <a:t> Partnerysčių bendradarbiavimui.</a:t>
            </a:r>
          </a:p>
          <a:p>
            <a:pPr marL="0" indent="0">
              <a:spcAft>
                <a:spcPts val="1800"/>
              </a:spcAft>
              <a:buNone/>
            </a:pPr>
            <a:r>
              <a:rPr lang="lt-LT" sz="2600" dirty="0">
                <a:solidFill>
                  <a:schemeClr val="tx1"/>
                </a:solidFill>
              </a:rPr>
              <a:t>3. </a:t>
            </a:r>
            <a:r>
              <a:rPr lang="lt-LT" sz="2600" b="1" dirty="0">
                <a:solidFill>
                  <a:schemeClr val="tx1"/>
                </a:solidFill>
              </a:rPr>
              <a:t>TBV</a:t>
            </a:r>
            <a:r>
              <a:rPr lang="lt-LT" sz="2600" dirty="0">
                <a:solidFill>
                  <a:schemeClr val="tx1"/>
                </a:solidFill>
              </a:rPr>
              <a:t> – Tarptautinio bendradarbiavimo veiklos.</a:t>
            </a:r>
          </a:p>
          <a:p>
            <a:pPr marL="0" indent="0">
              <a:spcAft>
                <a:spcPts val="1800"/>
              </a:spcAft>
              <a:buNone/>
            </a:pPr>
            <a:r>
              <a:rPr lang="lt-LT" sz="2600" dirty="0">
                <a:solidFill>
                  <a:schemeClr val="tx1"/>
                </a:solidFill>
              </a:rPr>
              <a:t>4. </a:t>
            </a:r>
            <a:r>
              <a:rPr lang="lt-LT" sz="2600" b="1" dirty="0" err="1">
                <a:solidFill>
                  <a:schemeClr val="tx1"/>
                </a:solidFill>
              </a:rPr>
              <a:t>eTwinning</a:t>
            </a:r>
            <a:r>
              <a:rPr lang="lt-LT" sz="2600" b="1" dirty="0">
                <a:solidFill>
                  <a:schemeClr val="tx1"/>
                </a:solidFill>
              </a:rPr>
              <a:t> </a:t>
            </a:r>
            <a:r>
              <a:rPr lang="lt-LT" sz="2600" dirty="0">
                <a:solidFill>
                  <a:schemeClr val="tx1"/>
                </a:solidFill>
              </a:rPr>
              <a:t>– prisijungti galima jau po šio pranešimo </a:t>
            </a:r>
            <a:r>
              <a:rPr lang="lt-LT" sz="2600" b="1" dirty="0">
                <a:solidFill>
                  <a:srgbClr val="FF0000"/>
                </a:solidFill>
                <a:sym typeface="Wingdings" panose="05000000000000000000" pitchFamily="2" charset="2"/>
              </a:rPr>
              <a:t></a:t>
            </a:r>
            <a:r>
              <a:rPr lang="lt-LT" sz="2600" b="1" dirty="0">
                <a:solidFill>
                  <a:schemeClr val="tx1"/>
                </a:solidFill>
                <a:sym typeface="Wingdings" panose="05000000000000000000" pitchFamily="2" charset="2"/>
              </a:rPr>
              <a:t>.</a:t>
            </a:r>
            <a:endParaRPr lang="lt-LT" sz="2600" b="1" dirty="0">
              <a:solidFill>
                <a:schemeClr val="tx1"/>
              </a:solidFill>
            </a:endParaRPr>
          </a:p>
          <a:p>
            <a:pPr marL="0" indent="0">
              <a:spcAft>
                <a:spcPts val="1800"/>
              </a:spcAft>
              <a:buNone/>
            </a:pPr>
            <a:r>
              <a:rPr lang="lt-LT" sz="2600" dirty="0">
                <a:solidFill>
                  <a:schemeClr val="tx1"/>
                </a:solidFill>
              </a:rPr>
              <a:t>5. Planuoti mokymąsi ir pasirinkti tobulinimosi kursus užsienyje „Europass“ platformos „Mokykitės Europoje“ skiltyje </a:t>
            </a:r>
          </a:p>
          <a:p>
            <a:pPr marL="0" indent="0">
              <a:buNone/>
            </a:pPr>
            <a:endParaRPr lang="lt-LT" dirty="0">
              <a:solidFill>
                <a:schemeClr val="tx1"/>
              </a:solidFill>
            </a:endParaRPr>
          </a:p>
        </p:txBody>
      </p:sp>
    </p:spTree>
    <p:extLst>
      <p:ext uri="{BB962C8B-B14F-4D97-AF65-F5344CB8AC3E}">
        <p14:creationId xmlns:p14="http://schemas.microsoft.com/office/powerpoint/2010/main" val="214450584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BF93-9C3B-42AA-AF17-3BEFE18D53EE}"/>
              </a:ext>
            </a:extLst>
          </p:cNvPr>
          <p:cNvSpPr>
            <a:spLocks noGrp="1"/>
          </p:cNvSpPr>
          <p:nvPr>
            <p:ph type="title"/>
          </p:nvPr>
        </p:nvSpPr>
        <p:spPr>
          <a:xfrm>
            <a:off x="804294" y="1014062"/>
            <a:ext cx="9080050" cy="1260475"/>
          </a:xfrm>
        </p:spPr>
        <p:txBody>
          <a:bodyPr>
            <a:normAutofit fontScale="90000"/>
          </a:bodyPr>
          <a:lstStyle/>
          <a:p>
            <a:r>
              <a:rPr lang="lt-LT" dirty="0"/>
              <a:t>KA1 „ERASMUS+“ MOBILUMAS </a:t>
            </a:r>
            <a:br>
              <a:rPr lang="lt-LT" dirty="0"/>
            </a:br>
            <a:r>
              <a:rPr lang="lt-LT" dirty="0"/>
              <a:t>mokymosi tikslais</a:t>
            </a:r>
          </a:p>
        </p:txBody>
      </p:sp>
      <p:sp>
        <p:nvSpPr>
          <p:cNvPr id="3" name="Content Placeholder 2">
            <a:extLst>
              <a:ext uri="{FF2B5EF4-FFF2-40B4-BE49-F238E27FC236}">
                <a16:creationId xmlns:a16="http://schemas.microsoft.com/office/drawing/2014/main" id="{10B85157-1CCB-457D-B9F2-5515441C3484}"/>
              </a:ext>
            </a:extLst>
          </p:cNvPr>
          <p:cNvSpPr>
            <a:spLocks noGrp="1"/>
          </p:cNvSpPr>
          <p:nvPr>
            <p:ph idx="1"/>
          </p:nvPr>
        </p:nvSpPr>
        <p:spPr>
          <a:xfrm>
            <a:off x="804294" y="2627586"/>
            <a:ext cx="9080050" cy="4128211"/>
          </a:xfrm>
        </p:spPr>
        <p:txBody>
          <a:bodyPr>
            <a:normAutofit/>
          </a:bodyPr>
          <a:lstStyle/>
          <a:p>
            <a:pPr marL="0" indent="0">
              <a:buNone/>
            </a:pPr>
            <a:r>
              <a:rPr lang="lt-LT" sz="2600" b="1" dirty="0">
                <a:solidFill>
                  <a:schemeClr val="tx1"/>
                </a:solidFill>
              </a:rPr>
              <a:t>Karjeros specialistai </a:t>
            </a:r>
            <a:r>
              <a:rPr lang="lt-LT" sz="2600" dirty="0">
                <a:solidFill>
                  <a:schemeClr val="tx1"/>
                </a:solidFill>
              </a:rPr>
              <a:t>gali dalyvauti savo organizacijos „Erasmus+“ mobilumo projekte kaip mobilumo dalyviai, jei organizacija yra gavusi dotaciją „Erasmus+“ mobilumo projektui.</a:t>
            </a:r>
          </a:p>
          <a:p>
            <a:pPr marL="0" indent="0">
              <a:buNone/>
            </a:pPr>
            <a:endParaRPr lang="lt-LT" sz="2600" dirty="0">
              <a:solidFill>
                <a:schemeClr val="tx1"/>
              </a:solidFill>
            </a:endParaRPr>
          </a:p>
          <a:p>
            <a:pPr marL="0" indent="0">
              <a:buNone/>
            </a:pPr>
            <a:r>
              <a:rPr lang="lt-LT" sz="2600" dirty="0">
                <a:solidFill>
                  <a:schemeClr val="tx1"/>
                </a:solidFill>
              </a:rPr>
              <a:t>Reikalavimus atitinkantys </a:t>
            </a:r>
            <a:r>
              <a:rPr lang="lt-LT" sz="2600" b="1" dirty="0">
                <a:solidFill>
                  <a:schemeClr val="tx1"/>
                </a:solidFill>
              </a:rPr>
              <a:t>dalyviai turi dirbti </a:t>
            </a:r>
            <a:r>
              <a:rPr lang="lt-LT" sz="2600" dirty="0">
                <a:solidFill>
                  <a:schemeClr val="tx1"/>
                </a:solidFill>
              </a:rPr>
              <a:t>siunčiančiojoje organizacijoje arba reguliariai su ja bendradarbiauti, kad padėtų įgyvendinti pagrindinę organizacijos veiklą (pavyzdžiui, pagal darbo arba savanoriškos veiklos sutartį). </a:t>
            </a:r>
          </a:p>
          <a:p>
            <a:pPr marL="0" indent="0">
              <a:buNone/>
            </a:pPr>
            <a:r>
              <a:rPr lang="lt-LT" sz="2600" dirty="0">
                <a:solidFill>
                  <a:schemeClr val="tx2"/>
                </a:solidFill>
              </a:rPr>
              <a:t>	</a:t>
            </a:r>
          </a:p>
          <a:p>
            <a:pPr marL="0" indent="0">
              <a:buNone/>
            </a:pPr>
            <a:endParaRPr lang="lt-LT" sz="2600" dirty="0">
              <a:solidFill>
                <a:schemeClr val="tx2"/>
              </a:solidFill>
            </a:endParaRPr>
          </a:p>
        </p:txBody>
      </p:sp>
    </p:spTree>
    <p:extLst>
      <p:ext uri="{BB962C8B-B14F-4D97-AF65-F5344CB8AC3E}">
        <p14:creationId xmlns:p14="http://schemas.microsoft.com/office/powerpoint/2010/main" val="412004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562C-48F1-4F71-9B23-F9850FFC7F5E}"/>
              </a:ext>
            </a:extLst>
          </p:cNvPr>
          <p:cNvSpPr>
            <a:spLocks noGrp="1"/>
          </p:cNvSpPr>
          <p:nvPr>
            <p:ph type="title"/>
          </p:nvPr>
        </p:nvSpPr>
        <p:spPr>
          <a:xfrm>
            <a:off x="604597" y="617006"/>
            <a:ext cx="9080050" cy="1260475"/>
          </a:xfrm>
        </p:spPr>
        <p:txBody>
          <a:bodyPr>
            <a:normAutofit/>
          </a:bodyPr>
          <a:lstStyle/>
          <a:p>
            <a:r>
              <a:rPr lang="lt-LT" sz="4000" dirty="0"/>
              <a:t>KA1 REMIAMOS MOBILUMO VEIKLOS</a:t>
            </a:r>
          </a:p>
        </p:txBody>
      </p:sp>
      <p:sp>
        <p:nvSpPr>
          <p:cNvPr id="3" name="Content Placeholder 2">
            <a:extLst>
              <a:ext uri="{FF2B5EF4-FFF2-40B4-BE49-F238E27FC236}">
                <a16:creationId xmlns:a16="http://schemas.microsoft.com/office/drawing/2014/main" id="{732DB818-0CC8-492C-BE5A-D1B5EB2503C4}"/>
              </a:ext>
            </a:extLst>
          </p:cNvPr>
          <p:cNvSpPr>
            <a:spLocks noGrp="1"/>
          </p:cNvSpPr>
          <p:nvPr>
            <p:ph idx="1"/>
          </p:nvPr>
        </p:nvSpPr>
        <p:spPr>
          <a:xfrm>
            <a:off x="604597" y="2196661"/>
            <a:ext cx="3000451" cy="4559135"/>
          </a:xfrm>
          <a:ln>
            <a:solidFill>
              <a:srgbClr val="1FA0E1"/>
            </a:solidFill>
          </a:ln>
        </p:spPr>
        <p:txBody>
          <a:bodyPr>
            <a:noAutofit/>
          </a:bodyPr>
          <a:lstStyle/>
          <a:p>
            <a:pPr marL="0" indent="0">
              <a:buNone/>
            </a:pPr>
            <a:r>
              <a:rPr lang="lt-LT" sz="2200" b="1" dirty="0">
                <a:solidFill>
                  <a:schemeClr val="tx1"/>
                </a:solidFill>
                <a:ea typeface="ＭＳ Ｐゴシック" pitchFamily="34" charset="-128"/>
              </a:rPr>
              <a:t>Darbo stebėjimas </a:t>
            </a:r>
          </a:p>
          <a:p>
            <a:pPr marL="0" indent="0">
              <a:buNone/>
            </a:pPr>
            <a:r>
              <a:rPr lang="lt-LT" sz="2200" b="1" dirty="0">
                <a:solidFill>
                  <a:schemeClr val="tx1"/>
                </a:solidFill>
                <a:ea typeface="ＭＳ Ｐゴシック" pitchFamily="34" charset="-128"/>
              </a:rPr>
              <a:t>(2 – 60 d.)</a:t>
            </a:r>
          </a:p>
          <a:p>
            <a:pPr marL="0" indent="0">
              <a:buNone/>
            </a:pPr>
            <a:endParaRPr lang="lt-LT" sz="2200" dirty="0">
              <a:solidFill>
                <a:schemeClr val="tx1"/>
              </a:solidFill>
              <a:ea typeface="ＭＳ Ｐゴシック" pitchFamily="34" charset="-128"/>
            </a:endParaRPr>
          </a:p>
          <a:p>
            <a:pPr marL="0" indent="0">
              <a:buNone/>
            </a:pPr>
            <a:r>
              <a:rPr lang="lt-LT" sz="2000" dirty="0">
                <a:solidFill>
                  <a:schemeClr val="tx1"/>
                </a:solidFill>
                <a:ea typeface="ＭＳ Ｐゴシック" pitchFamily="34" charset="-128"/>
              </a:rPr>
              <a:t>Tikslas - išmokti naujos praktikos ir sukaupti naujų idėjų stebint kolegas, ekspertus, specialistus užsienio šalyje jų kasdieniame darbe ir su jais bendraujant. 	</a:t>
            </a:r>
          </a:p>
          <a:p>
            <a:endParaRPr lang="lt-LT" sz="2200" dirty="0">
              <a:solidFill>
                <a:schemeClr val="tx1"/>
              </a:solidFill>
            </a:endParaRPr>
          </a:p>
        </p:txBody>
      </p:sp>
      <p:sp>
        <p:nvSpPr>
          <p:cNvPr id="4" name="Content Placeholder 2">
            <a:extLst>
              <a:ext uri="{FF2B5EF4-FFF2-40B4-BE49-F238E27FC236}">
                <a16:creationId xmlns:a16="http://schemas.microsoft.com/office/drawing/2014/main" id="{19A49688-7701-41FA-982F-607FD839C604}"/>
              </a:ext>
            </a:extLst>
          </p:cNvPr>
          <p:cNvSpPr txBox="1">
            <a:spLocks/>
          </p:cNvSpPr>
          <p:nvPr/>
        </p:nvSpPr>
        <p:spPr>
          <a:xfrm>
            <a:off x="3799489" y="2191405"/>
            <a:ext cx="3000451" cy="4559135"/>
          </a:xfrm>
          <a:prstGeom prst="rect">
            <a:avLst/>
          </a:prstGeom>
          <a:ln>
            <a:solidFill>
              <a:srgbClr val="1FA0E1"/>
            </a:solidFill>
          </a:ln>
        </p:spPr>
        <p:txBody>
          <a:bodyPr vert="horz" lIns="104287" tIns="52144" rIns="104287" bIns="52144" rtlCol="0">
            <a:noAutofit/>
          </a:bodyPr>
          <a:lstStyle>
            <a:lvl1pPr marL="391077" indent="-391077" algn="l" defTabSz="521437" rtl="0" eaLnBrk="1" latinLnBrk="0" hangingPunct="1">
              <a:spcBef>
                <a:spcPct val="20000"/>
              </a:spcBef>
              <a:buFont typeface="Arial"/>
              <a:buChar char="•"/>
              <a:defRPr sz="3200" kern="1200">
                <a:solidFill>
                  <a:schemeClr val="bg1">
                    <a:lumMod val="50000"/>
                  </a:schemeClr>
                </a:solidFill>
                <a:latin typeface="+mn-lt"/>
                <a:ea typeface="+mn-ea"/>
                <a:cs typeface="+mn-cs"/>
              </a:defRPr>
            </a:lvl1pPr>
            <a:lvl2pPr marL="847334" indent="-325898" algn="l" defTabSz="521437"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303592" indent="-260718" algn="l" defTabSz="521437" rtl="0" eaLnBrk="1" latinLnBrk="0" hangingPunct="1">
              <a:spcBef>
                <a:spcPct val="20000"/>
              </a:spcBef>
              <a:buFont typeface="Arial"/>
              <a:buChar char="•"/>
              <a:defRPr sz="2400" kern="1200">
                <a:solidFill>
                  <a:schemeClr val="bg1">
                    <a:lumMod val="50000"/>
                  </a:schemeClr>
                </a:solidFill>
                <a:latin typeface="+mn-lt"/>
                <a:ea typeface="+mn-ea"/>
                <a:cs typeface="+mn-cs"/>
              </a:defRPr>
            </a:lvl3pPr>
            <a:lvl4pPr marL="1825028" indent="-260718" algn="l" defTabSz="521437" rtl="0" eaLnBrk="1" latinLnBrk="0" hangingPunct="1">
              <a:spcBef>
                <a:spcPct val="20000"/>
              </a:spcBef>
              <a:buFont typeface="Arial"/>
              <a:buChar char="–"/>
              <a:defRPr sz="2000" kern="1200">
                <a:solidFill>
                  <a:schemeClr val="bg1">
                    <a:lumMod val="50000"/>
                  </a:schemeClr>
                </a:solidFill>
                <a:latin typeface="+mn-lt"/>
                <a:ea typeface="+mn-ea"/>
                <a:cs typeface="+mn-cs"/>
              </a:defRPr>
            </a:lvl4pPr>
            <a:lvl5pPr marL="2346465" indent="-260718" algn="l" defTabSz="521437" rtl="0" eaLnBrk="1" latinLnBrk="0" hangingPunct="1">
              <a:spcBef>
                <a:spcPct val="20000"/>
              </a:spcBef>
              <a:buFont typeface="Arial"/>
              <a:buChar char="»"/>
              <a:defRPr sz="2000" kern="1200">
                <a:solidFill>
                  <a:schemeClr val="bg1">
                    <a:lumMod val="50000"/>
                  </a:schemeClr>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None/>
            </a:pPr>
            <a:r>
              <a:rPr lang="lt-LT" sz="2200" b="1" dirty="0">
                <a:solidFill>
                  <a:schemeClr val="tx1"/>
                </a:solidFill>
                <a:ea typeface="ＭＳ Ｐゴシック" pitchFamily="34" charset="-128"/>
              </a:rPr>
              <a:t>Dėstymo (mokymo) vizitai (</a:t>
            </a:r>
            <a:r>
              <a:rPr lang="pt-BR" sz="2400" b="1" dirty="0">
                <a:solidFill>
                  <a:schemeClr val="tx1"/>
                </a:solidFill>
                <a:ea typeface="ＭＳ Ｐゴシック" pitchFamily="34" charset="-128"/>
              </a:rPr>
              <a:t>2</a:t>
            </a:r>
            <a:r>
              <a:rPr lang="lt-LT" sz="2400" b="1" dirty="0">
                <a:solidFill>
                  <a:schemeClr val="tx1"/>
                </a:solidFill>
                <a:ea typeface="ＭＳ Ｐゴシック" pitchFamily="34" charset="-128"/>
              </a:rPr>
              <a:t> </a:t>
            </a:r>
            <a:r>
              <a:rPr lang="pt-BR" sz="2400" b="1" dirty="0">
                <a:solidFill>
                  <a:schemeClr val="tx1"/>
                </a:solidFill>
                <a:ea typeface="ＭＳ Ｐゴシック" pitchFamily="34" charset="-128"/>
              </a:rPr>
              <a:t>–</a:t>
            </a:r>
            <a:r>
              <a:rPr lang="lt-LT" sz="2400" b="1" dirty="0">
                <a:solidFill>
                  <a:schemeClr val="tx1"/>
                </a:solidFill>
                <a:ea typeface="ＭＳ Ｐゴシック" pitchFamily="34" charset="-128"/>
              </a:rPr>
              <a:t> </a:t>
            </a:r>
            <a:r>
              <a:rPr lang="pt-BR" sz="2400" b="1" dirty="0">
                <a:solidFill>
                  <a:schemeClr val="tx1"/>
                </a:solidFill>
                <a:ea typeface="ＭＳ Ｐゴシック" pitchFamily="34" charset="-128"/>
              </a:rPr>
              <a:t>365 d.</a:t>
            </a:r>
            <a:r>
              <a:rPr lang="lt-LT" sz="2200" b="1" dirty="0">
                <a:solidFill>
                  <a:schemeClr val="tx1"/>
                </a:solidFill>
                <a:ea typeface="ＭＳ Ｐゴシック" pitchFamily="34" charset="-128"/>
              </a:rPr>
              <a:t>)</a:t>
            </a:r>
          </a:p>
          <a:p>
            <a:pPr marL="0" indent="0">
              <a:buFont typeface="Arial"/>
              <a:buNone/>
            </a:pPr>
            <a:endParaRPr lang="lt-LT" sz="2200" dirty="0">
              <a:solidFill>
                <a:schemeClr val="tx1"/>
              </a:solidFill>
              <a:ea typeface="ＭＳ Ｐゴシック" pitchFamily="34" charset="-128"/>
            </a:endParaRPr>
          </a:p>
          <a:p>
            <a:pPr marL="0" indent="0">
              <a:buNone/>
            </a:pPr>
            <a:r>
              <a:rPr lang="lt-LT" sz="2000" dirty="0">
                <a:solidFill>
                  <a:schemeClr val="tx1"/>
                </a:solidFill>
                <a:ea typeface="ＭＳ Ｐゴシック" pitchFamily="34" charset="-128"/>
              </a:rPr>
              <a:t>Tikslas - mokyti besimokančius asmenis priimančiojoje organizacijoje kitoje šalyje, kai mokomasi atliekant užduotis ir dalijantis žiniomis su kolegomis. </a:t>
            </a:r>
            <a:r>
              <a:rPr lang="lt-LT" sz="2200" dirty="0">
                <a:solidFill>
                  <a:schemeClr val="tx1"/>
                </a:solidFill>
                <a:ea typeface="ＭＳ Ｐゴシック" pitchFamily="34" charset="-128"/>
              </a:rPr>
              <a:t>	</a:t>
            </a:r>
          </a:p>
          <a:p>
            <a:endParaRPr lang="lt-LT" sz="2200" dirty="0">
              <a:solidFill>
                <a:schemeClr val="tx1"/>
              </a:solidFill>
            </a:endParaRPr>
          </a:p>
        </p:txBody>
      </p:sp>
      <p:sp>
        <p:nvSpPr>
          <p:cNvPr id="5" name="Content Placeholder 2">
            <a:extLst>
              <a:ext uri="{FF2B5EF4-FFF2-40B4-BE49-F238E27FC236}">
                <a16:creationId xmlns:a16="http://schemas.microsoft.com/office/drawing/2014/main" id="{0A055A14-AECC-45F1-8A16-F747B5366607}"/>
              </a:ext>
            </a:extLst>
          </p:cNvPr>
          <p:cNvSpPr txBox="1">
            <a:spLocks/>
          </p:cNvSpPr>
          <p:nvPr/>
        </p:nvSpPr>
        <p:spPr>
          <a:xfrm>
            <a:off x="6962850" y="2196661"/>
            <a:ext cx="3000451" cy="4559135"/>
          </a:xfrm>
          <a:prstGeom prst="rect">
            <a:avLst/>
          </a:prstGeom>
          <a:ln>
            <a:solidFill>
              <a:srgbClr val="1FA0E1"/>
            </a:solidFill>
          </a:ln>
        </p:spPr>
        <p:txBody>
          <a:bodyPr vert="horz" lIns="104287" tIns="52144" rIns="104287" bIns="52144" rtlCol="0">
            <a:noAutofit/>
          </a:bodyPr>
          <a:lstStyle>
            <a:lvl1pPr marL="391077" indent="-391077" algn="l" defTabSz="521437" rtl="0" eaLnBrk="1" latinLnBrk="0" hangingPunct="1">
              <a:spcBef>
                <a:spcPct val="20000"/>
              </a:spcBef>
              <a:buFont typeface="Arial"/>
              <a:buChar char="•"/>
              <a:defRPr sz="3200" kern="1200">
                <a:solidFill>
                  <a:schemeClr val="bg1">
                    <a:lumMod val="50000"/>
                  </a:schemeClr>
                </a:solidFill>
                <a:latin typeface="+mn-lt"/>
                <a:ea typeface="+mn-ea"/>
                <a:cs typeface="+mn-cs"/>
              </a:defRPr>
            </a:lvl1pPr>
            <a:lvl2pPr marL="847334" indent="-325898" algn="l" defTabSz="521437"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303592" indent="-260718" algn="l" defTabSz="521437" rtl="0" eaLnBrk="1" latinLnBrk="0" hangingPunct="1">
              <a:spcBef>
                <a:spcPct val="20000"/>
              </a:spcBef>
              <a:buFont typeface="Arial"/>
              <a:buChar char="•"/>
              <a:defRPr sz="2400" kern="1200">
                <a:solidFill>
                  <a:schemeClr val="bg1">
                    <a:lumMod val="50000"/>
                  </a:schemeClr>
                </a:solidFill>
                <a:latin typeface="+mn-lt"/>
                <a:ea typeface="+mn-ea"/>
                <a:cs typeface="+mn-cs"/>
              </a:defRPr>
            </a:lvl3pPr>
            <a:lvl4pPr marL="1825028" indent="-260718" algn="l" defTabSz="521437" rtl="0" eaLnBrk="1" latinLnBrk="0" hangingPunct="1">
              <a:spcBef>
                <a:spcPct val="20000"/>
              </a:spcBef>
              <a:buFont typeface="Arial"/>
              <a:buChar char="–"/>
              <a:defRPr sz="2000" kern="1200">
                <a:solidFill>
                  <a:schemeClr val="bg1">
                    <a:lumMod val="50000"/>
                  </a:schemeClr>
                </a:solidFill>
                <a:latin typeface="+mn-lt"/>
                <a:ea typeface="+mn-ea"/>
                <a:cs typeface="+mn-cs"/>
              </a:defRPr>
            </a:lvl4pPr>
            <a:lvl5pPr marL="2346465" indent="-260718" algn="l" defTabSz="521437" rtl="0" eaLnBrk="1" latinLnBrk="0" hangingPunct="1">
              <a:spcBef>
                <a:spcPct val="20000"/>
              </a:spcBef>
              <a:buFont typeface="Arial"/>
              <a:buChar char="»"/>
              <a:defRPr sz="2000" kern="1200">
                <a:solidFill>
                  <a:schemeClr val="bg1">
                    <a:lumMod val="50000"/>
                  </a:schemeClr>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defTabSz="829452">
              <a:buNone/>
              <a:defRPr/>
            </a:pPr>
            <a:r>
              <a:rPr lang="lt-LT" sz="2400" b="1" dirty="0">
                <a:solidFill>
                  <a:schemeClr val="tx1"/>
                </a:solidFill>
                <a:ea typeface="ＭＳ Ｐゴシック" pitchFamily="34" charset="-128"/>
              </a:rPr>
              <a:t>Kursai (2 – 30 d.)</a:t>
            </a:r>
          </a:p>
          <a:p>
            <a:pPr marL="0" indent="0">
              <a:buFont typeface="Arial"/>
              <a:buNone/>
            </a:pPr>
            <a:endParaRPr lang="lt-LT" sz="2200" b="1" dirty="0">
              <a:solidFill>
                <a:schemeClr val="tx1"/>
              </a:solidFill>
              <a:ea typeface="ＭＳ Ｐゴシック" pitchFamily="34" charset="-128"/>
            </a:endParaRPr>
          </a:p>
          <a:p>
            <a:pPr marL="0" indent="0">
              <a:buFont typeface="Arial"/>
              <a:buNone/>
            </a:pPr>
            <a:endParaRPr lang="lt-LT" sz="1600" dirty="0">
              <a:solidFill>
                <a:schemeClr val="tx1"/>
              </a:solidFill>
              <a:ea typeface="ＭＳ Ｐゴシック" pitchFamily="34" charset="-128"/>
            </a:endParaRPr>
          </a:p>
          <a:p>
            <a:pPr marL="0" indent="0">
              <a:buNone/>
            </a:pPr>
            <a:r>
              <a:rPr lang="lt-LT" sz="1900" dirty="0">
                <a:solidFill>
                  <a:schemeClr val="tx1"/>
                </a:solidFill>
                <a:ea typeface="ＭＳ Ｐゴシック" pitchFamily="34" charset="-128"/>
              </a:rPr>
              <a:t>Tikslas - dalyvauti struktūruotuose kursuose ar panašiuose mokymuose, kuriuos teikia kvalifikuoti specialistai ir kurie grindžiami iš anksto nustatyta mokymosi programa ir rezultatais. </a:t>
            </a:r>
          </a:p>
          <a:p>
            <a:pPr marL="0" indent="0">
              <a:buNone/>
            </a:pPr>
            <a:r>
              <a:rPr lang="lt-LT" sz="1900" dirty="0">
                <a:solidFill>
                  <a:schemeClr val="tx1"/>
                </a:solidFill>
                <a:ea typeface="ＭＳ Ｐゴシック" pitchFamily="34" charset="-128"/>
              </a:rPr>
              <a:t>Pasyvi veikla, kaip paskaitų, pranešimų ar konferencijų klausymasis, nėra remiami.</a:t>
            </a:r>
            <a:endParaRPr lang="lt-LT" sz="2200" dirty="0">
              <a:solidFill>
                <a:schemeClr val="tx1"/>
              </a:solidFill>
              <a:ea typeface="ＭＳ Ｐゴシック" pitchFamily="34" charset="-128"/>
            </a:endParaRPr>
          </a:p>
          <a:p>
            <a:endParaRPr lang="lt-LT" sz="2200" dirty="0">
              <a:solidFill>
                <a:schemeClr val="tx1"/>
              </a:solidFill>
            </a:endParaRPr>
          </a:p>
        </p:txBody>
      </p:sp>
    </p:spTree>
    <p:extLst>
      <p:ext uri="{BB962C8B-B14F-4D97-AF65-F5344CB8AC3E}">
        <p14:creationId xmlns:p14="http://schemas.microsoft.com/office/powerpoint/2010/main" val="428329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216" y="397056"/>
            <a:ext cx="9080051" cy="1260475"/>
          </a:xfrm>
        </p:spPr>
        <p:txBody>
          <a:bodyPr>
            <a:normAutofit/>
          </a:bodyPr>
          <a:lstStyle/>
          <a:p>
            <a:r>
              <a:rPr lang="lt-LT" sz="4000" dirty="0"/>
              <a:t>KA1 Mobilumai gali būti organizuojami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810921"/>
              </p:ext>
            </p:extLst>
          </p:nvPr>
        </p:nvGraphicFramePr>
        <p:xfrm>
          <a:off x="804863" y="1790208"/>
          <a:ext cx="9078912" cy="4631486"/>
        </p:xfrm>
        <a:graphic>
          <a:graphicData uri="http://schemas.openxmlformats.org/drawingml/2006/table">
            <a:tbl>
              <a:tblPr firstRow="1" bandRow="1">
                <a:tableStyleId>{69012ECD-51FC-41F1-AA8D-1B2483CD663E}</a:tableStyleId>
              </a:tblPr>
              <a:tblGrid>
                <a:gridCol w="2269728">
                  <a:extLst>
                    <a:ext uri="{9D8B030D-6E8A-4147-A177-3AD203B41FA5}">
                      <a16:colId xmlns:a16="http://schemas.microsoft.com/office/drawing/2014/main" val="20000"/>
                    </a:ext>
                  </a:extLst>
                </a:gridCol>
                <a:gridCol w="418886">
                  <a:extLst>
                    <a:ext uri="{9D8B030D-6E8A-4147-A177-3AD203B41FA5}">
                      <a16:colId xmlns:a16="http://schemas.microsoft.com/office/drawing/2014/main" val="20001"/>
                    </a:ext>
                  </a:extLst>
                </a:gridCol>
                <a:gridCol w="1850842">
                  <a:extLst>
                    <a:ext uri="{9D8B030D-6E8A-4147-A177-3AD203B41FA5}">
                      <a16:colId xmlns:a16="http://schemas.microsoft.com/office/drawing/2014/main" val="255829574"/>
                    </a:ext>
                  </a:extLst>
                </a:gridCol>
                <a:gridCol w="1677804">
                  <a:extLst>
                    <a:ext uri="{9D8B030D-6E8A-4147-A177-3AD203B41FA5}">
                      <a16:colId xmlns:a16="http://schemas.microsoft.com/office/drawing/2014/main" val="20002"/>
                    </a:ext>
                  </a:extLst>
                </a:gridCol>
                <a:gridCol w="591924">
                  <a:extLst>
                    <a:ext uri="{9D8B030D-6E8A-4147-A177-3AD203B41FA5}">
                      <a16:colId xmlns:a16="http://schemas.microsoft.com/office/drawing/2014/main" val="20003"/>
                    </a:ext>
                  </a:extLst>
                </a:gridCol>
                <a:gridCol w="2269728">
                  <a:extLst>
                    <a:ext uri="{9D8B030D-6E8A-4147-A177-3AD203B41FA5}">
                      <a16:colId xmlns:a16="http://schemas.microsoft.com/office/drawing/2014/main" val="20004"/>
                    </a:ext>
                  </a:extLst>
                </a:gridCol>
              </a:tblGrid>
              <a:tr h="370840">
                <a:tc gridSpan="6">
                  <a:txBody>
                    <a:bodyPr/>
                    <a:lstStyle/>
                    <a:p>
                      <a:pPr algn="ctr"/>
                      <a:r>
                        <a:rPr lang="lt-LT" altLang="lt-LT" sz="2000" b="1" noProof="0" dirty="0">
                          <a:solidFill>
                            <a:schemeClr val="bg1"/>
                          </a:solidFill>
                          <a:ea typeface="ＭＳ Ｐゴシック" pitchFamily="34" charset="-128"/>
                          <a:cs typeface="Tahoma" pitchFamily="34" charset="0"/>
                        </a:rPr>
                        <a:t>Į Europos Sąjungos valstybe nares:</a:t>
                      </a:r>
                      <a:endParaRPr lang="lt-LT" noProof="0" dirty="0">
                        <a:solidFill>
                          <a:schemeClr val="bg1"/>
                        </a:solidFill>
                      </a:endParaRPr>
                    </a:p>
                  </a:txBody>
                  <a:tcPr>
                    <a:lnL w="12700" cap="flat" cmpd="sng" algn="ctr">
                      <a:solidFill>
                        <a:srgbClr val="3F6EA7"/>
                      </a:solidFill>
                      <a:prstDash val="solid"/>
                      <a:round/>
                      <a:headEnd type="none" w="med" len="med"/>
                      <a:tailEnd type="none" w="med" len="med"/>
                    </a:lnL>
                    <a:lnR w="12700" cap="flat" cmpd="sng" algn="ctr">
                      <a:solidFill>
                        <a:srgbClr val="3F6EA7"/>
                      </a:solidFill>
                      <a:prstDash val="solid"/>
                      <a:round/>
                      <a:headEnd type="none" w="med" len="med"/>
                      <a:tailEnd type="none" w="med" len="med"/>
                    </a:lnR>
                    <a:lnT w="12700" cap="flat" cmpd="sng" algn="ctr">
                      <a:solidFill>
                        <a:srgbClr val="3F6EA7"/>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60000"/>
                        <a:lumOff val="40000"/>
                      </a:schemeClr>
                    </a:solidFill>
                  </a:tcPr>
                </a:tc>
                <a:tc hMerge="1">
                  <a:txBody>
                    <a:bodyPr/>
                    <a:lstStyle/>
                    <a:p>
                      <a:endParaRPr lang="en-GB" dirty="0"/>
                    </a:p>
                  </a:txBody>
                  <a:tcPr/>
                </a:tc>
                <a:tc hMerge="1">
                  <a:txBody>
                    <a:bodyPr/>
                    <a:lstStyle/>
                    <a:p>
                      <a:endParaRPr lang="lt-LT"/>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pPr algn="ctr"/>
                      <a:r>
                        <a:rPr lang="lt-LT" noProof="0" dirty="0">
                          <a:latin typeface="+mn-lt"/>
                        </a:rPr>
                        <a:t>Airija</a:t>
                      </a:r>
                    </a:p>
                  </a:txBody>
                  <a:tcPr anchor="ctr">
                    <a:lnL w="12700" cap="flat" cmpd="sng" algn="ctr">
                      <a:solidFill>
                        <a:srgbClr val="3F6EA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algn="ctr"/>
                      <a:r>
                        <a:rPr lang="lt-LT" noProof="0" dirty="0">
                          <a:latin typeface="+mn-lt"/>
                        </a:rPr>
                        <a:t>Graikija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pPr algn="ctr"/>
                      <a:endParaRPr lang="lt-LT" noProof="0" dirty="0">
                        <a:latin typeface="+mn-lt"/>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Liuksemburgas</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endParaRPr lang="en-GB"/>
                    </a:p>
                  </a:txBody>
                  <a:tcPr/>
                </a:tc>
                <a:tc>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Slovėnija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3F6EA7"/>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lt-LT" noProof="0" dirty="0">
                          <a:latin typeface="+mn-lt"/>
                        </a:rPr>
                        <a:t>Austrija</a:t>
                      </a:r>
                    </a:p>
                  </a:txBody>
                  <a:tcPr anchor="ctr">
                    <a:lnL w="12700" cap="flat" cmpd="sng" algn="ctr">
                      <a:solidFill>
                        <a:srgbClr val="3F6EA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algn="ctr"/>
                      <a:r>
                        <a:rPr lang="lt-LT" noProof="0" dirty="0">
                          <a:latin typeface="+mn-lt"/>
                        </a:rPr>
                        <a:t>Ispanija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pPr algn="ctr"/>
                      <a:endParaRPr lang="lt-LT" noProof="0" dirty="0">
                        <a:latin typeface="+mn-lt"/>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Malta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endParaRPr lang="en-GB"/>
                    </a:p>
                  </a:txBody>
                  <a:tcPr/>
                </a:tc>
                <a:tc>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Suomija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3F6EA7"/>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lt-LT" noProof="0" dirty="0">
                          <a:latin typeface="+mn-lt"/>
                        </a:rPr>
                        <a:t>Belgija</a:t>
                      </a:r>
                    </a:p>
                  </a:txBody>
                  <a:tcPr anchor="ctr">
                    <a:lnL w="12700" cap="flat" cmpd="sng" algn="ctr">
                      <a:solidFill>
                        <a:srgbClr val="3F6EA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algn="ctr"/>
                      <a:r>
                        <a:rPr lang="lt-LT" noProof="0" dirty="0">
                          <a:latin typeface="+mn-lt"/>
                        </a:rPr>
                        <a:t>Italija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pPr algn="ctr"/>
                      <a:endParaRPr lang="lt-LT" noProof="0" dirty="0">
                        <a:latin typeface="+mn-lt"/>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Nyderlandai</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endParaRPr lang="en-GB"/>
                    </a:p>
                  </a:txBody>
                  <a:tcPr/>
                </a:tc>
                <a:tc>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Švedija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3F6EA7"/>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lt-LT" noProof="0" dirty="0">
                          <a:latin typeface="+mn-lt"/>
                        </a:rPr>
                        <a:t>Bulgarija</a:t>
                      </a:r>
                    </a:p>
                  </a:txBody>
                  <a:tcPr anchor="ctr">
                    <a:lnL w="12700" cap="flat" cmpd="sng" algn="ctr">
                      <a:solidFill>
                        <a:srgbClr val="3F6EA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Kipras </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pPr algn="ctr"/>
                      <a:endParaRPr lang="lt-LT" noProof="0" dirty="0">
                        <a:latin typeface="+mn-lt"/>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Portugalija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endParaRPr lang="en-GB"/>
                    </a:p>
                  </a:txBody>
                  <a:tcPr/>
                </a:tc>
                <a:tc>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Vengrija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3F6EA7"/>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lt-LT" noProof="0" dirty="0">
                          <a:latin typeface="+mn-lt"/>
                        </a:rPr>
                        <a:t>Čekija</a:t>
                      </a:r>
                    </a:p>
                  </a:txBody>
                  <a:tcPr anchor="ctr">
                    <a:lnL w="12700" cap="flat" cmpd="sng" algn="ctr">
                      <a:solidFill>
                        <a:srgbClr val="3F6EA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Kroatija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pPr algn="ctr"/>
                      <a:endParaRPr lang="lt-LT" noProof="0" dirty="0">
                        <a:latin typeface="+mn-lt"/>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Prancūzija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endParaRPr lang="en-GB"/>
                    </a:p>
                  </a:txBody>
                  <a:tcPr/>
                </a:tc>
                <a:tc>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Vokietija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3F6EA7"/>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lt-LT" noProof="0" dirty="0">
                          <a:latin typeface="+mn-lt"/>
                        </a:rPr>
                        <a:t>Danija</a:t>
                      </a:r>
                    </a:p>
                  </a:txBody>
                  <a:tcPr anchor="ctr">
                    <a:lnL w="12700" cap="flat" cmpd="sng" algn="ctr">
                      <a:solidFill>
                        <a:srgbClr val="3F6EA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Latvija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pPr algn="ctr"/>
                      <a:endParaRPr lang="lt-LT" noProof="0" dirty="0">
                        <a:latin typeface="+mn-lt"/>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Rumunija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endParaRPr lang="en-GB"/>
                    </a:p>
                  </a:txBody>
                  <a:tcPr/>
                </a:tc>
                <a:tc>
                  <a:txBody>
                    <a:bodyPr/>
                    <a:lstStyle/>
                    <a:p>
                      <a:endParaRPr lang="lt-LT"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3F6EA7"/>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lt-LT" noProof="0" dirty="0">
                          <a:latin typeface="+mn-lt"/>
                        </a:rPr>
                        <a:t>Estija</a:t>
                      </a:r>
                    </a:p>
                  </a:txBody>
                  <a:tcPr anchor="ctr">
                    <a:lnL w="12700" cap="flat" cmpd="sng" algn="ctr">
                      <a:solidFill>
                        <a:srgbClr val="3F6EA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latin typeface="+mn-lt"/>
                        </a:rPr>
                        <a:t>Lenkija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pPr algn="ctr"/>
                      <a:endParaRPr lang="lt-LT" noProof="0" dirty="0">
                        <a:latin typeface="+mn-lt"/>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lang="lt-LT" sz="2100" kern="1200" noProof="0" dirty="0">
                          <a:solidFill>
                            <a:schemeClr val="tx1"/>
                          </a:solidFill>
                          <a:latin typeface="+mn-lt"/>
                          <a:ea typeface="+mn-ea"/>
                          <a:cs typeface="+mn-cs"/>
                        </a:rPr>
                        <a:t>Slovakija</a:t>
                      </a:r>
                      <a:endParaRPr lang="lt-LT" sz="2100" kern="1200" dirty="0">
                        <a:solidFill>
                          <a:schemeClr val="tx1"/>
                        </a:solidFill>
                        <a:latin typeface="+mn-lt"/>
                        <a:ea typeface="+mn-ea"/>
                        <a:cs typeface="+mn-cs"/>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endParaRPr lang="en-GB"/>
                    </a:p>
                  </a:txBody>
                  <a:tcPr/>
                </a:tc>
                <a:tc>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endParaRPr lang="lt-LT" noProof="0" dirty="0">
                        <a:latin typeface="+mn-lt"/>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3F6EA7"/>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10007"/>
                  </a:ext>
                </a:extLst>
              </a:tr>
              <a:tr h="370840">
                <a:tc gridSpan="6">
                  <a:txBody>
                    <a:bodyPr/>
                    <a:lstStyle/>
                    <a:p>
                      <a:pPr algn="ctr"/>
                      <a:r>
                        <a:rPr lang="lt-LT" sz="2000" b="1" kern="1200" noProof="0" dirty="0">
                          <a:solidFill>
                            <a:schemeClr val="bg1"/>
                          </a:solidFill>
                          <a:latin typeface="+mn-lt"/>
                          <a:ea typeface="ＭＳ Ｐゴシック" pitchFamily="34" charset="-128"/>
                          <a:cs typeface="Tahoma" pitchFamily="34" charset="0"/>
                        </a:rPr>
                        <a:t>Į programos asocijuotąsias  trečiąsias valstybes:</a:t>
                      </a:r>
                    </a:p>
                  </a:txBody>
                  <a:tcPr anchor="ctr">
                    <a:lnL w="12700" cap="flat" cmpd="sng" algn="ctr">
                      <a:solidFill>
                        <a:srgbClr val="3F6EA7"/>
                      </a:solidFill>
                      <a:prstDash val="solid"/>
                      <a:round/>
                      <a:headEnd type="none" w="med" len="med"/>
                      <a:tailEnd type="none" w="med" len="med"/>
                    </a:lnL>
                    <a:lnR w="12700" cap="flat" cmpd="sng" algn="ctr">
                      <a:solidFill>
                        <a:srgbClr val="3F6EA7"/>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60000"/>
                        <a:lumOff val="40000"/>
                      </a:schemeClr>
                    </a:solidFill>
                  </a:tcPr>
                </a:tc>
                <a:tc hMerge="1">
                  <a:txBody>
                    <a:bodyPr/>
                    <a:lstStyle/>
                    <a:p>
                      <a:pPr algn="ctr"/>
                      <a:endParaRPr lang="lt-LT" noProof="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endParaRPr lang="lt-LT"/>
                    </a:p>
                  </a:txBody>
                  <a:tcPr/>
                </a:tc>
                <a:tc hMerge="1">
                  <a:txBody>
                    <a:bodyPr/>
                    <a:lstStyle/>
                    <a:p>
                      <a:pPr algn="ctr"/>
                      <a:endParaRPr lang="lt-LT" noProof="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endParaRPr lang="en-GB"/>
                    </a:p>
                  </a:txBody>
                  <a:tcPr/>
                </a:tc>
                <a:tc hMerge="1">
                  <a:txBody>
                    <a:bodyPr/>
                    <a:lstStyle/>
                    <a:p>
                      <a:pPr algn="ctr"/>
                      <a:endParaRPr lang="lt-LT" noProof="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10008"/>
                  </a:ext>
                </a:extLst>
              </a:tr>
              <a:tr h="476046">
                <a:tc gridSpan="2">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t>Norvegija</a:t>
                      </a:r>
                    </a:p>
                  </a:txBody>
                  <a:tcPr anchor="ctr">
                    <a:lnL w="12700" cap="flat" cmpd="sng" algn="ctr">
                      <a:solidFill>
                        <a:srgbClr val="3F6EA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t>Lichtenšteinas</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algn="ctr"/>
                      <a:r>
                        <a:rPr lang="lt-LT" noProof="0" dirty="0"/>
                        <a:t>Lichtenšteinas</a:t>
                      </a:r>
                      <a:endParaRPr lang="lt-LT"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pPr algn="ctr"/>
                      <a:endParaRPr lang="lt-LT" noProof="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algn="ctr"/>
                      <a:r>
                        <a:rPr lang="lt-LT" noProof="0" dirty="0"/>
                        <a:t>Turkija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3F6EA7"/>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hMerge="1">
                  <a:txBody>
                    <a:bodyPr/>
                    <a:lstStyle/>
                    <a:p>
                      <a:pPr algn="ctr"/>
                      <a:endParaRPr lang="lt-LT" noProof="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10009"/>
                  </a:ext>
                </a:extLst>
              </a:tr>
              <a:tr h="482600">
                <a:tc gridSpan="2">
                  <a:txBody>
                    <a:bodyPr/>
                    <a:lstStyle/>
                    <a:p>
                      <a:pPr marL="0" marR="0" lvl="0" indent="0" algn="ctr" defTabSz="520986" rtl="0" eaLnBrk="1" fontAlgn="auto" latinLnBrk="0" hangingPunct="1">
                        <a:lnSpc>
                          <a:spcPct val="100000"/>
                        </a:lnSpc>
                        <a:spcBef>
                          <a:spcPts val="0"/>
                        </a:spcBef>
                        <a:spcAft>
                          <a:spcPts val="0"/>
                        </a:spcAft>
                        <a:buClrTx/>
                        <a:buSzTx/>
                        <a:buFontTx/>
                        <a:buNone/>
                        <a:tabLst/>
                        <a:defRPr/>
                      </a:pPr>
                      <a:r>
                        <a:rPr lang="lt-LT" noProof="0" dirty="0"/>
                        <a:t>Islandija</a:t>
                      </a:r>
                    </a:p>
                  </a:txBody>
                  <a:tcPr anchor="ctr">
                    <a:lnL w="12700" cap="flat" cmpd="sng" algn="ctr">
                      <a:solidFill>
                        <a:srgbClr val="3F6EA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rgbClr val="3F6EA7"/>
                      </a:solidFill>
                      <a:prstDash val="solid"/>
                      <a:round/>
                      <a:headEnd type="none" w="med" len="med"/>
                      <a:tailEnd type="none" w="med" len="med"/>
                    </a:lnB>
                  </a:tcPr>
                </a:tc>
                <a:tc hMerge="1">
                  <a:txBody>
                    <a:bodyPr/>
                    <a:lstStyle/>
                    <a:p>
                      <a:pPr algn="ctr"/>
                      <a:r>
                        <a:rPr lang="lt-LT" dirty="0"/>
                        <a:t>Šiaurės Makedonija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gridSpan="2">
                  <a:txBody>
                    <a:bodyPr/>
                    <a:lstStyle/>
                    <a:p>
                      <a:pPr algn="ctr"/>
                      <a:r>
                        <a:rPr lang="lt-LT" dirty="0"/>
                        <a:t>Šiaurės Makedonija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rgbClr val="3F6EA7"/>
                      </a:solidFill>
                      <a:prstDash val="solid"/>
                      <a:round/>
                      <a:headEnd type="none" w="med" len="med"/>
                      <a:tailEnd type="none" w="med" len="med"/>
                    </a:lnB>
                  </a:tcPr>
                </a:tc>
                <a:tc hMerge="1">
                  <a:txBody>
                    <a:bodyPr/>
                    <a:lstStyle/>
                    <a:p>
                      <a:endParaRPr lang="lt-LT"/>
                    </a:p>
                  </a:txBody>
                  <a:tcPr/>
                </a:tc>
                <a:tc gridSpan="2">
                  <a:txBody>
                    <a:bodyPr/>
                    <a:lstStyle/>
                    <a:p>
                      <a:pPr algn="ctr"/>
                      <a:r>
                        <a:rPr lang="lt-LT" dirty="0"/>
                        <a:t>Serbija</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3F6EA7"/>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rgbClr val="3F6EA7"/>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2769228744"/>
                  </a:ext>
                </a:extLst>
              </a:tr>
            </a:tbl>
          </a:graphicData>
        </a:graphic>
      </p:graphicFrame>
    </p:spTree>
    <p:extLst>
      <p:ext uri="{BB962C8B-B14F-4D97-AF65-F5344CB8AC3E}">
        <p14:creationId xmlns:p14="http://schemas.microsoft.com/office/powerpoint/2010/main" val="70833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237" y="671592"/>
            <a:ext cx="7606965" cy="881822"/>
          </a:xfrm>
        </p:spPr>
        <p:txBody>
          <a:bodyPr>
            <a:noAutofit/>
          </a:bodyPr>
          <a:lstStyle/>
          <a:p>
            <a:r>
              <a:rPr lang="lt-LT" sz="3600" dirty="0">
                <a:solidFill>
                  <a:schemeClr val="tx2"/>
                </a:solidFill>
              </a:rPr>
              <a:t>KA1 GALIMOS IŠLAIDOS </a:t>
            </a:r>
            <a:br>
              <a:rPr lang="lt-LT" sz="3600" dirty="0">
                <a:solidFill>
                  <a:schemeClr val="tx2"/>
                </a:solidFill>
              </a:rPr>
            </a:br>
            <a:r>
              <a:rPr lang="lt-LT" sz="3600" dirty="0">
                <a:solidFill>
                  <a:schemeClr val="tx2"/>
                </a:solidFill>
              </a:rPr>
              <a:t>vienam darbuotojo mobilumui:</a:t>
            </a:r>
            <a:endParaRPr lang="en-US" sz="3600" dirty="0">
              <a:solidFill>
                <a:schemeClr val="tx2"/>
              </a:solidFill>
            </a:endParaRPr>
          </a:p>
        </p:txBody>
      </p:sp>
      <p:graphicFrame>
        <p:nvGraphicFramePr>
          <p:cNvPr id="3" name="Table 2">
            <a:extLst>
              <a:ext uri="{FF2B5EF4-FFF2-40B4-BE49-F238E27FC236}">
                <a16:creationId xmlns:a16="http://schemas.microsoft.com/office/drawing/2014/main" id="{923353FD-EAAA-4881-A407-06686C106FF5}"/>
              </a:ext>
            </a:extLst>
          </p:cNvPr>
          <p:cNvGraphicFramePr>
            <a:graphicFrameLocks noGrp="1"/>
          </p:cNvGraphicFramePr>
          <p:nvPr>
            <p:extLst>
              <p:ext uri="{D42A27DB-BD31-4B8C-83A1-F6EECF244321}">
                <p14:modId xmlns:p14="http://schemas.microsoft.com/office/powerpoint/2010/main" val="3408537950"/>
              </p:ext>
            </p:extLst>
          </p:nvPr>
        </p:nvGraphicFramePr>
        <p:xfrm>
          <a:off x="962237" y="2204958"/>
          <a:ext cx="8980549" cy="4483300"/>
        </p:xfrm>
        <a:graphic>
          <a:graphicData uri="http://schemas.openxmlformats.org/drawingml/2006/table">
            <a:tbl>
              <a:tblPr firstRow="1" bandRow="1">
                <a:tableStyleId>{5C22544A-7EE6-4342-B048-85BDC9FD1C3A}</a:tableStyleId>
              </a:tblPr>
              <a:tblGrid>
                <a:gridCol w="2537708">
                  <a:extLst>
                    <a:ext uri="{9D8B030D-6E8A-4147-A177-3AD203B41FA5}">
                      <a16:colId xmlns:a16="http://schemas.microsoft.com/office/drawing/2014/main" val="2936640594"/>
                    </a:ext>
                  </a:extLst>
                </a:gridCol>
                <a:gridCol w="6442841">
                  <a:extLst>
                    <a:ext uri="{9D8B030D-6E8A-4147-A177-3AD203B41FA5}">
                      <a16:colId xmlns:a16="http://schemas.microsoft.com/office/drawing/2014/main" val="1991861057"/>
                    </a:ext>
                  </a:extLst>
                </a:gridCol>
              </a:tblGrid>
              <a:tr h="370840">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lang="lt-LT" sz="2300" b="1" u="none" strike="noStrike" dirty="0">
                          <a:solidFill>
                            <a:schemeClr val="tx1"/>
                          </a:solidFill>
                          <a:effectLst/>
                          <a:latin typeface="+mn-lt"/>
                        </a:rPr>
                        <a:t>Mobilumo organizavimas</a:t>
                      </a:r>
                      <a:endParaRPr lang="lt-LT" sz="2300" dirty="0">
                        <a:solidFill>
                          <a:schemeClr val="tx1"/>
                        </a:solidFill>
                        <a:latin typeface="+mn-lt"/>
                      </a:endParaRPr>
                    </a:p>
                  </a:txBody>
                  <a:tcPr>
                    <a:lnR w="12700" cap="flat" cmpd="sng" algn="ctr">
                      <a:solidFill>
                        <a:srgbClr val="244290"/>
                      </a:solidFill>
                      <a:prstDash val="solid"/>
                      <a:round/>
                      <a:headEnd type="none" w="med" len="med"/>
                      <a:tailEnd type="none" w="med" len="med"/>
                    </a:lnR>
                    <a:lnB w="12700" cap="flat" cmpd="sng" algn="ctr">
                      <a:solidFill>
                        <a:srgbClr val="244290"/>
                      </a:solidFill>
                      <a:prstDash val="solid"/>
                      <a:round/>
                      <a:headEnd type="none" w="med" len="med"/>
                      <a:tailEnd type="none" w="med" len="med"/>
                    </a:lnB>
                    <a:noFill/>
                  </a:tcPr>
                </a:tc>
                <a:tc>
                  <a:txBody>
                    <a:bodyPr/>
                    <a:lstStyle/>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2300" b="0" u="none" strike="noStrike" dirty="0">
                          <a:solidFill>
                            <a:schemeClr val="tx1"/>
                          </a:solidFill>
                          <a:effectLst/>
                          <a:latin typeface="+mn-lt"/>
                        </a:rPr>
                        <a:t>100 arba 350 EUR</a:t>
                      </a:r>
                      <a:endParaRPr lang="lt-LT" sz="2300" dirty="0">
                        <a:solidFill>
                          <a:schemeClr val="tx1"/>
                        </a:solidFill>
                        <a:latin typeface="+mn-lt"/>
                      </a:endParaRPr>
                    </a:p>
                  </a:txBody>
                  <a:tcPr anchor="ctr">
                    <a:lnL w="12700" cap="flat" cmpd="sng" algn="ctr">
                      <a:solidFill>
                        <a:srgbClr val="244290"/>
                      </a:solidFill>
                      <a:prstDash val="solid"/>
                      <a:round/>
                      <a:headEnd type="none" w="med" len="med"/>
                      <a:tailEnd type="none" w="med" len="med"/>
                    </a:lnL>
                    <a:lnB w="12700" cap="flat" cmpd="sng" algn="ctr">
                      <a:solidFill>
                        <a:srgbClr val="244290"/>
                      </a:solidFill>
                      <a:prstDash val="solid"/>
                      <a:round/>
                      <a:headEnd type="none" w="med" len="med"/>
                      <a:tailEnd type="none" w="med" len="med"/>
                    </a:lnB>
                    <a:noFill/>
                  </a:tcPr>
                </a:tc>
                <a:extLst>
                  <a:ext uri="{0D108BD9-81ED-4DB2-BD59-A6C34878D82A}">
                    <a16:rowId xmlns:a16="http://schemas.microsoft.com/office/drawing/2014/main" val="224703849"/>
                  </a:ext>
                </a:extLst>
              </a:tr>
              <a:tr h="535088">
                <a:tc>
                  <a:txBody>
                    <a:bodyPr/>
                    <a:lstStyle/>
                    <a:p>
                      <a:pPr marL="90488" indent="0" algn="l" fontAlgn="ctr"/>
                      <a:r>
                        <a:rPr lang="lt-LT" sz="2300" b="1" u="none" strike="noStrike" dirty="0">
                          <a:solidFill>
                            <a:schemeClr val="tx1"/>
                          </a:solidFill>
                          <a:effectLst/>
                          <a:latin typeface="+mn-lt"/>
                        </a:rPr>
                        <a:t>Kelionė</a:t>
                      </a:r>
                      <a:endParaRPr lang="lt-LT" sz="2300" b="1" i="0" u="none" strike="noStrike" dirty="0">
                        <a:solidFill>
                          <a:schemeClr val="tx1"/>
                        </a:solidFill>
                        <a:effectLst/>
                        <a:latin typeface="+mn-lt"/>
                      </a:endParaRPr>
                    </a:p>
                  </a:txBody>
                  <a:tcPr marL="5895" marR="5895" marT="5895" marB="0" anchor="ctr">
                    <a:lnR w="12700" cap="flat" cmpd="sng" algn="ctr">
                      <a:solidFill>
                        <a:srgbClr val="244290"/>
                      </a:solidFill>
                      <a:prstDash val="solid"/>
                      <a:round/>
                      <a:headEnd type="none" w="med" len="med"/>
                      <a:tailEnd type="none" w="med" len="med"/>
                    </a:lnR>
                    <a:lnT w="12700" cap="flat" cmpd="sng" algn="ctr">
                      <a:solidFill>
                        <a:srgbClr val="244290"/>
                      </a:solidFill>
                      <a:prstDash val="solid"/>
                      <a:round/>
                      <a:headEnd type="none" w="med" len="med"/>
                      <a:tailEnd type="none" w="med" len="med"/>
                    </a:lnT>
                    <a:lnB w="12700" cap="flat" cmpd="sng" algn="ctr">
                      <a:solidFill>
                        <a:srgbClr val="244290"/>
                      </a:solidFill>
                      <a:prstDash val="solid"/>
                      <a:round/>
                      <a:headEnd type="none" w="med" len="med"/>
                      <a:tailEnd type="none" w="med" len="med"/>
                    </a:lnB>
                    <a:noFill/>
                  </a:tcPr>
                </a:tc>
                <a:tc>
                  <a:txBody>
                    <a:bodyPr/>
                    <a:lstStyle/>
                    <a:p>
                      <a:pPr marL="433388" indent="-342900" algn="l" fontAlgn="ctr">
                        <a:buFont typeface="Arial" panose="020B0604020202020204" pitchFamily="34" charset="0"/>
                        <a:buChar char="•"/>
                      </a:pPr>
                      <a:r>
                        <a:rPr lang="lt-LT" sz="2300" b="0" u="none" strike="noStrike" dirty="0">
                          <a:solidFill>
                            <a:schemeClr val="tx1"/>
                          </a:solidFill>
                          <a:effectLst/>
                          <a:latin typeface="+mn-lt"/>
                        </a:rPr>
                        <a:t>Norma pagal kelionės atstumą</a:t>
                      </a:r>
                      <a:endParaRPr lang="lt-LT" sz="2300" b="0" i="0" u="none" strike="noStrike" dirty="0">
                        <a:solidFill>
                          <a:schemeClr val="tx1"/>
                        </a:solidFill>
                        <a:effectLst/>
                        <a:latin typeface="+mn-lt"/>
                      </a:endParaRPr>
                    </a:p>
                  </a:txBody>
                  <a:tcPr marL="5895" marR="5895" marT="5895" marB="0" anchor="ctr">
                    <a:lnL w="12700" cap="flat" cmpd="sng" algn="ctr">
                      <a:solidFill>
                        <a:srgbClr val="244290"/>
                      </a:solidFill>
                      <a:prstDash val="solid"/>
                      <a:round/>
                      <a:headEnd type="none" w="med" len="med"/>
                      <a:tailEnd type="none" w="med" len="med"/>
                    </a:lnL>
                    <a:lnT w="12700" cap="flat" cmpd="sng" algn="ctr">
                      <a:solidFill>
                        <a:srgbClr val="244290"/>
                      </a:solidFill>
                      <a:prstDash val="solid"/>
                      <a:round/>
                      <a:headEnd type="none" w="med" len="med"/>
                      <a:tailEnd type="none" w="med" len="med"/>
                    </a:lnT>
                    <a:lnB w="12700" cap="flat" cmpd="sng" algn="ctr">
                      <a:solidFill>
                        <a:srgbClr val="244290"/>
                      </a:solidFill>
                      <a:prstDash val="solid"/>
                      <a:round/>
                      <a:headEnd type="none" w="med" len="med"/>
                      <a:tailEnd type="none" w="med" len="med"/>
                    </a:lnB>
                    <a:noFill/>
                  </a:tcPr>
                </a:tc>
                <a:extLst>
                  <a:ext uri="{0D108BD9-81ED-4DB2-BD59-A6C34878D82A}">
                    <a16:rowId xmlns:a16="http://schemas.microsoft.com/office/drawing/2014/main" val="1440675278"/>
                  </a:ext>
                </a:extLst>
              </a:tr>
              <a:tr h="593545">
                <a:tc>
                  <a:txBody>
                    <a:bodyPr/>
                    <a:lstStyle/>
                    <a:p>
                      <a:pPr marL="90488" indent="0" algn="l" fontAlgn="ctr"/>
                      <a:r>
                        <a:rPr lang="lt-LT" sz="2300" b="1" u="none" strike="noStrike" dirty="0">
                          <a:solidFill>
                            <a:schemeClr val="tx1"/>
                          </a:solidFill>
                          <a:effectLst/>
                          <a:latin typeface="+mn-lt"/>
                        </a:rPr>
                        <a:t>Pragyvenimas</a:t>
                      </a:r>
                      <a:endParaRPr lang="lt-LT" sz="2300" b="1" i="0" u="none" strike="noStrike" dirty="0">
                        <a:solidFill>
                          <a:schemeClr val="tx1"/>
                        </a:solidFill>
                        <a:effectLst/>
                        <a:latin typeface="+mn-lt"/>
                      </a:endParaRPr>
                    </a:p>
                  </a:txBody>
                  <a:tcPr marL="5895" marR="5895" marT="5895" marB="0" anchor="ctr">
                    <a:lnR w="12700" cap="flat" cmpd="sng" algn="ctr">
                      <a:solidFill>
                        <a:srgbClr val="244290"/>
                      </a:solidFill>
                      <a:prstDash val="solid"/>
                      <a:round/>
                      <a:headEnd type="none" w="med" len="med"/>
                      <a:tailEnd type="none" w="med" len="med"/>
                    </a:lnR>
                    <a:lnT w="12700" cap="flat" cmpd="sng" algn="ctr">
                      <a:solidFill>
                        <a:srgbClr val="244290"/>
                      </a:solidFill>
                      <a:prstDash val="solid"/>
                      <a:round/>
                      <a:headEnd type="none" w="med" len="med"/>
                      <a:tailEnd type="none" w="med" len="med"/>
                    </a:lnT>
                    <a:lnB w="12700" cap="flat" cmpd="sng" algn="ctr">
                      <a:solidFill>
                        <a:srgbClr val="244290"/>
                      </a:solidFill>
                      <a:prstDash val="solid"/>
                      <a:round/>
                      <a:headEnd type="none" w="med" len="med"/>
                      <a:tailEnd type="none" w="med" len="med"/>
                    </a:lnB>
                    <a:noFill/>
                  </a:tcPr>
                </a:tc>
                <a:tc>
                  <a:txBody>
                    <a:bodyPr/>
                    <a:lstStyle/>
                    <a:p>
                      <a:pPr marL="433388" indent="-342900" algn="l" fontAlgn="ctr">
                        <a:buFont typeface="Arial" panose="020B0604020202020204" pitchFamily="34" charset="0"/>
                        <a:buChar char="•"/>
                      </a:pPr>
                      <a:r>
                        <a:rPr lang="pt-BR" sz="2300" b="0" u="none" strike="noStrike" dirty="0">
                          <a:solidFill>
                            <a:schemeClr val="tx1"/>
                          </a:solidFill>
                          <a:effectLst/>
                          <a:latin typeface="+mn-lt"/>
                        </a:rPr>
                        <a:t>Norma pagal šalį ir veiklos trukmę</a:t>
                      </a:r>
                      <a:endParaRPr lang="pt-BR" sz="2300" b="0" i="0" u="none" strike="noStrike" dirty="0">
                        <a:solidFill>
                          <a:schemeClr val="tx1"/>
                        </a:solidFill>
                        <a:effectLst/>
                        <a:latin typeface="+mn-lt"/>
                      </a:endParaRPr>
                    </a:p>
                  </a:txBody>
                  <a:tcPr marL="5895" marR="5895" marT="5895" marB="0" anchor="ctr">
                    <a:lnL w="12700" cap="flat" cmpd="sng" algn="ctr">
                      <a:solidFill>
                        <a:srgbClr val="244290"/>
                      </a:solidFill>
                      <a:prstDash val="solid"/>
                      <a:round/>
                      <a:headEnd type="none" w="med" len="med"/>
                      <a:tailEnd type="none" w="med" len="med"/>
                    </a:lnL>
                    <a:lnT w="12700" cap="flat" cmpd="sng" algn="ctr">
                      <a:solidFill>
                        <a:srgbClr val="244290"/>
                      </a:solidFill>
                      <a:prstDash val="solid"/>
                      <a:round/>
                      <a:headEnd type="none" w="med" len="med"/>
                      <a:tailEnd type="none" w="med" len="med"/>
                    </a:lnT>
                    <a:lnB w="12700" cap="flat" cmpd="sng" algn="ctr">
                      <a:solidFill>
                        <a:srgbClr val="244290"/>
                      </a:solidFill>
                      <a:prstDash val="solid"/>
                      <a:round/>
                      <a:headEnd type="none" w="med" len="med"/>
                      <a:tailEnd type="none" w="med" len="med"/>
                    </a:lnB>
                    <a:noFill/>
                  </a:tcPr>
                </a:tc>
                <a:extLst>
                  <a:ext uri="{0D108BD9-81ED-4DB2-BD59-A6C34878D82A}">
                    <a16:rowId xmlns:a16="http://schemas.microsoft.com/office/drawing/2014/main" val="1959002285"/>
                  </a:ext>
                </a:extLst>
              </a:tr>
              <a:tr h="992467">
                <a:tc>
                  <a:txBody>
                    <a:bodyPr/>
                    <a:lstStyle/>
                    <a:p>
                      <a:pPr marL="90488" indent="0" algn="l" fontAlgn="ctr"/>
                      <a:r>
                        <a:rPr lang="en-US" sz="2300" b="1" i="0" u="none" strike="noStrike" dirty="0" err="1">
                          <a:solidFill>
                            <a:schemeClr val="tx1"/>
                          </a:solidFill>
                          <a:effectLst/>
                          <a:latin typeface="+mn-lt"/>
                        </a:rPr>
                        <a:t>Kurs</a:t>
                      </a:r>
                      <a:r>
                        <a:rPr lang="lt-LT" sz="2300" b="1" i="0" u="none" strike="noStrike" dirty="0">
                          <a:solidFill>
                            <a:schemeClr val="tx1"/>
                          </a:solidFill>
                          <a:effectLst/>
                          <a:latin typeface="+mn-lt"/>
                        </a:rPr>
                        <a:t>ų mokestis</a:t>
                      </a:r>
                    </a:p>
                    <a:p>
                      <a:pPr marL="90488" indent="0" algn="l" fontAlgn="ctr"/>
                      <a:r>
                        <a:rPr lang="lt-LT" sz="2300" b="1" i="0" u="none" strike="noStrike" dirty="0">
                          <a:solidFill>
                            <a:schemeClr val="tx1"/>
                          </a:solidFill>
                          <a:effectLst/>
                          <a:latin typeface="+mn-lt"/>
                        </a:rPr>
                        <a:t>(tik kursų atveju)</a:t>
                      </a:r>
                    </a:p>
                  </a:txBody>
                  <a:tcPr marL="5895" marR="5895" marT="5895" marB="0" anchor="ctr">
                    <a:lnR w="12700" cap="flat" cmpd="sng" algn="ctr">
                      <a:solidFill>
                        <a:srgbClr val="244290"/>
                      </a:solidFill>
                      <a:prstDash val="solid"/>
                      <a:round/>
                      <a:headEnd type="none" w="med" len="med"/>
                      <a:tailEnd type="none" w="med" len="med"/>
                    </a:lnR>
                    <a:lnT w="12700" cap="flat" cmpd="sng" algn="ctr">
                      <a:solidFill>
                        <a:srgbClr val="244290"/>
                      </a:solidFill>
                      <a:prstDash val="solid"/>
                      <a:round/>
                      <a:headEnd type="none" w="med" len="med"/>
                      <a:tailEnd type="none" w="med" len="med"/>
                    </a:lnT>
                    <a:lnB w="12700" cap="flat" cmpd="sng" algn="ctr">
                      <a:solidFill>
                        <a:srgbClr val="244290"/>
                      </a:solidFill>
                      <a:prstDash val="solid"/>
                      <a:round/>
                      <a:headEnd type="none" w="med" len="med"/>
                      <a:tailEnd type="none" w="med" len="med"/>
                    </a:lnB>
                    <a:noFill/>
                  </a:tcPr>
                </a:tc>
                <a:tc>
                  <a:txBody>
                    <a:bodyPr/>
                    <a:lstStyle/>
                    <a:p>
                      <a:pPr marL="433388" marR="0" lvl="0" indent="-342900" algn="l" defTabSz="521437" rtl="0" eaLnBrk="1" fontAlgn="ctr" latinLnBrk="0" hangingPunct="1">
                        <a:lnSpc>
                          <a:spcPct val="100000"/>
                        </a:lnSpc>
                        <a:spcBef>
                          <a:spcPts val="0"/>
                        </a:spcBef>
                        <a:spcAft>
                          <a:spcPts val="0"/>
                        </a:spcAft>
                        <a:buClrTx/>
                        <a:buSzTx/>
                        <a:buFont typeface="Arial" panose="020B0604020202020204" pitchFamily="34" charset="0"/>
                        <a:buChar char="•"/>
                        <a:tabLst/>
                        <a:defRPr/>
                      </a:pPr>
                      <a:r>
                        <a:rPr lang="lt-LT" sz="2300" b="0" u="none" strike="noStrike" noProof="0" dirty="0">
                          <a:solidFill>
                            <a:schemeClr val="tx1"/>
                          </a:solidFill>
                          <a:effectLst/>
                          <a:latin typeface="+mn-lt"/>
                        </a:rPr>
                        <a:t>80 EUR per dieną ir ne daugiau kaip 800 EUR tam pačiam dalyviui projekte</a:t>
                      </a:r>
                      <a:endParaRPr lang="lt-LT" sz="2300" b="0" i="0" u="none" strike="noStrike" noProof="0" dirty="0">
                        <a:solidFill>
                          <a:schemeClr val="tx1"/>
                        </a:solidFill>
                        <a:effectLst/>
                        <a:latin typeface="+mn-lt"/>
                      </a:endParaRPr>
                    </a:p>
                  </a:txBody>
                  <a:tcPr marL="5895" marR="5895" marT="5895" marB="0" anchor="ctr">
                    <a:lnL w="12700" cap="flat" cmpd="sng" algn="ctr">
                      <a:solidFill>
                        <a:srgbClr val="244290"/>
                      </a:solidFill>
                      <a:prstDash val="solid"/>
                      <a:round/>
                      <a:headEnd type="none" w="med" len="med"/>
                      <a:tailEnd type="none" w="med" len="med"/>
                    </a:lnL>
                    <a:lnT w="12700" cap="flat" cmpd="sng" algn="ctr">
                      <a:solidFill>
                        <a:srgbClr val="244290"/>
                      </a:solidFill>
                      <a:prstDash val="solid"/>
                      <a:round/>
                      <a:headEnd type="none" w="med" len="med"/>
                      <a:tailEnd type="none" w="med" len="med"/>
                    </a:lnT>
                    <a:lnB w="12700" cap="flat" cmpd="sng" algn="ctr">
                      <a:solidFill>
                        <a:srgbClr val="244290"/>
                      </a:solidFill>
                      <a:prstDash val="solid"/>
                      <a:round/>
                      <a:headEnd type="none" w="med" len="med"/>
                      <a:tailEnd type="none" w="med" len="med"/>
                    </a:lnB>
                    <a:noFill/>
                  </a:tcPr>
                </a:tc>
                <a:extLst>
                  <a:ext uri="{0D108BD9-81ED-4DB2-BD59-A6C34878D82A}">
                    <a16:rowId xmlns:a16="http://schemas.microsoft.com/office/drawing/2014/main" val="4021107891"/>
                  </a:ext>
                </a:extLst>
              </a:tr>
              <a:tr h="370840">
                <a:tc>
                  <a:txBody>
                    <a:bodyPr/>
                    <a:lstStyle/>
                    <a:p>
                      <a:endParaRPr lang="lt-LT" sz="2300" b="1" u="none" strike="noStrike" kern="1200" dirty="0">
                        <a:solidFill>
                          <a:schemeClr val="tx1"/>
                        </a:solidFill>
                        <a:effectLst/>
                        <a:latin typeface="+mn-lt"/>
                        <a:ea typeface="+mn-ea"/>
                        <a:cs typeface="+mn-cs"/>
                      </a:endParaRPr>
                    </a:p>
                    <a:p>
                      <a:r>
                        <a:rPr lang="lt-LT" sz="2300" b="1" u="none" strike="noStrike" kern="1200" dirty="0">
                          <a:solidFill>
                            <a:schemeClr val="tx1"/>
                          </a:solidFill>
                          <a:effectLst/>
                          <a:latin typeface="+mn-lt"/>
                          <a:ea typeface="+mn-ea"/>
                          <a:cs typeface="+mn-cs"/>
                        </a:rPr>
                        <a:t>Įtraukties rėmimas</a:t>
                      </a:r>
                    </a:p>
                  </a:txBody>
                  <a:tcPr>
                    <a:lnR w="12700" cap="flat" cmpd="sng" algn="ctr">
                      <a:solidFill>
                        <a:srgbClr val="244290"/>
                      </a:solidFill>
                      <a:prstDash val="solid"/>
                      <a:round/>
                      <a:headEnd type="none" w="med" len="med"/>
                      <a:tailEnd type="none" w="med" len="med"/>
                    </a:lnR>
                    <a:lnT w="12700" cap="flat" cmpd="sng" algn="ctr">
                      <a:solidFill>
                        <a:srgbClr val="244290"/>
                      </a:solidFill>
                      <a:prstDash val="solid"/>
                      <a:round/>
                      <a:headEnd type="none" w="med" len="med"/>
                      <a:tailEnd type="none" w="med" len="med"/>
                    </a:lnT>
                    <a:noFill/>
                  </a:tcPr>
                </a:tc>
                <a:tc>
                  <a:txBody>
                    <a:bodyPr/>
                    <a:lstStyle/>
                    <a:p>
                      <a:pPr marL="342900" indent="-342900">
                        <a:spcAft>
                          <a:spcPts val="600"/>
                        </a:spcAft>
                        <a:buFont typeface="Arial" panose="020B0604020202020204" pitchFamily="34" charset="0"/>
                        <a:buChar char="•"/>
                      </a:pPr>
                      <a:r>
                        <a:rPr lang="lt-LT" sz="2300" b="0" u="none" strike="noStrike" kern="1200" dirty="0">
                          <a:solidFill>
                            <a:schemeClr val="tx1"/>
                          </a:solidFill>
                          <a:effectLst/>
                          <a:latin typeface="+mn-lt"/>
                          <a:ea typeface="+mn-ea"/>
                          <a:cs typeface="+mn-cs"/>
                        </a:rPr>
                        <a:t>100 EUR organizacijai, mažiau galimybių turinčių dalyvių mobilumo organizavimui. </a:t>
                      </a:r>
                    </a:p>
                    <a:p>
                      <a:pPr marL="342900" indent="-342900">
                        <a:spcAft>
                          <a:spcPts val="600"/>
                        </a:spcAft>
                        <a:buFont typeface="Arial" panose="020B0604020202020204" pitchFamily="34" charset="0"/>
                        <a:buChar char="•"/>
                      </a:pPr>
                      <a:r>
                        <a:rPr lang="lt-LT" sz="2300" b="0" u="none" strike="noStrike" kern="1200" dirty="0">
                          <a:solidFill>
                            <a:schemeClr val="tx1"/>
                          </a:solidFill>
                          <a:effectLst/>
                          <a:latin typeface="+mn-lt"/>
                          <a:ea typeface="+mn-ea"/>
                          <a:cs typeface="+mn-cs"/>
                        </a:rPr>
                        <a:t>Papildomos r</a:t>
                      </a:r>
                      <a:r>
                        <a:rPr lang="pt-BR" sz="2300" b="0" u="none" strike="noStrike" kern="1200" dirty="0">
                          <a:solidFill>
                            <a:schemeClr val="tx1"/>
                          </a:solidFill>
                          <a:effectLst/>
                          <a:latin typeface="+mn-lt"/>
                          <a:ea typeface="+mn-ea"/>
                          <a:cs typeface="+mn-cs"/>
                        </a:rPr>
                        <a:t>ealios išlaidos</a:t>
                      </a:r>
                      <a:r>
                        <a:rPr lang="lt-LT" sz="2300" b="0" u="none" strike="noStrike" kern="1200" dirty="0">
                          <a:solidFill>
                            <a:schemeClr val="tx1"/>
                          </a:solidFill>
                          <a:effectLst/>
                          <a:latin typeface="+mn-lt"/>
                          <a:ea typeface="+mn-ea"/>
                          <a:cs typeface="+mn-cs"/>
                        </a:rPr>
                        <a:t> dalyviui</a:t>
                      </a:r>
                      <a:r>
                        <a:rPr lang="pt-BR" sz="2300" b="0" u="none" strike="noStrike" kern="1200" dirty="0">
                          <a:solidFill>
                            <a:schemeClr val="tx1"/>
                          </a:solidFill>
                          <a:effectLst/>
                          <a:latin typeface="+mn-lt"/>
                          <a:ea typeface="+mn-ea"/>
                          <a:cs typeface="+mn-cs"/>
                        </a:rPr>
                        <a:t>, paremtos individualiais dalyvio poreikiais</a:t>
                      </a:r>
                      <a:r>
                        <a:rPr lang="lt-LT" sz="2300" b="0" u="none" strike="noStrike" kern="1200" dirty="0">
                          <a:solidFill>
                            <a:schemeClr val="tx1"/>
                          </a:solidFill>
                          <a:effectLst/>
                          <a:latin typeface="+mn-lt"/>
                          <a:ea typeface="+mn-ea"/>
                          <a:cs typeface="+mn-cs"/>
                        </a:rPr>
                        <a:t>.</a:t>
                      </a:r>
                    </a:p>
                  </a:txBody>
                  <a:tcPr>
                    <a:lnL w="12700" cap="flat" cmpd="sng" algn="ctr">
                      <a:solidFill>
                        <a:srgbClr val="244290"/>
                      </a:solidFill>
                      <a:prstDash val="solid"/>
                      <a:round/>
                      <a:headEnd type="none" w="med" len="med"/>
                      <a:tailEnd type="none" w="med" len="med"/>
                    </a:lnL>
                    <a:lnT w="12700" cap="flat" cmpd="sng" algn="ctr">
                      <a:solidFill>
                        <a:srgbClr val="244290"/>
                      </a:solidFill>
                      <a:prstDash val="solid"/>
                      <a:round/>
                      <a:headEnd type="none" w="med" len="med"/>
                      <a:tailEnd type="none" w="med" len="med"/>
                    </a:lnT>
                    <a:noFill/>
                  </a:tcPr>
                </a:tc>
                <a:extLst>
                  <a:ext uri="{0D108BD9-81ED-4DB2-BD59-A6C34878D82A}">
                    <a16:rowId xmlns:a16="http://schemas.microsoft.com/office/drawing/2014/main" val="1018745501"/>
                  </a:ext>
                </a:extLst>
              </a:tr>
            </a:tbl>
          </a:graphicData>
        </a:graphic>
      </p:graphicFrame>
    </p:spTree>
    <p:extLst>
      <p:ext uri="{BB962C8B-B14F-4D97-AF65-F5344CB8AC3E}">
        <p14:creationId xmlns:p14="http://schemas.microsoft.com/office/powerpoint/2010/main" val="63233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66" y="413155"/>
            <a:ext cx="10600772" cy="1260475"/>
          </a:xfrm>
        </p:spPr>
        <p:txBody>
          <a:bodyPr>
            <a:noAutofit/>
          </a:bodyPr>
          <a:lstStyle/>
          <a:p>
            <a:pPr algn="l"/>
            <a:r>
              <a:rPr lang="lt-LT" sz="4000" b="1" dirty="0">
                <a:solidFill>
                  <a:schemeClr val="tx2">
                    <a:lumMod val="75000"/>
                  </a:schemeClr>
                </a:solidFill>
              </a:rPr>
              <a:t>KA2 Partnerysčių bendradarbiavimui </a:t>
            </a:r>
            <a:br>
              <a:rPr lang="lt-LT" sz="4000" b="1" dirty="0">
                <a:solidFill>
                  <a:schemeClr val="tx2">
                    <a:lumMod val="75000"/>
                  </a:schemeClr>
                </a:solidFill>
              </a:rPr>
            </a:br>
            <a:r>
              <a:rPr lang="lt-LT" sz="4000" b="1" dirty="0">
                <a:solidFill>
                  <a:schemeClr val="tx2">
                    <a:lumMod val="75000"/>
                  </a:schemeClr>
                </a:solidFill>
              </a:rPr>
              <a:t>projektų tipai</a:t>
            </a:r>
          </a:p>
        </p:txBody>
      </p:sp>
      <p:graphicFrame>
        <p:nvGraphicFramePr>
          <p:cNvPr id="11" name="Diagram 10"/>
          <p:cNvGraphicFramePr/>
          <p:nvPr/>
        </p:nvGraphicFramePr>
        <p:xfrm>
          <a:off x="153967" y="1356065"/>
          <a:ext cx="10380703" cy="643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086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9" y="452921"/>
            <a:ext cx="9080050" cy="1260475"/>
          </a:xfrm>
        </p:spPr>
        <p:txBody>
          <a:bodyPr>
            <a:normAutofit fontScale="90000"/>
          </a:bodyPr>
          <a:lstStyle/>
          <a:p>
            <a:r>
              <a:rPr lang="lt-LT" dirty="0">
                <a:solidFill>
                  <a:schemeClr val="tx2">
                    <a:lumMod val="75000"/>
                  </a:schemeClr>
                </a:solidFill>
              </a:rPr>
              <a:t>KA2 </a:t>
            </a:r>
            <a:r>
              <a:rPr lang="en-US" dirty="0">
                <a:solidFill>
                  <a:schemeClr val="tx2">
                    <a:lumMod val="75000"/>
                  </a:schemeClr>
                </a:solidFill>
              </a:rPr>
              <a:t>K</a:t>
            </a:r>
            <a:r>
              <a:rPr lang="lt-LT" dirty="0" err="1">
                <a:solidFill>
                  <a:schemeClr val="tx2">
                    <a:lumMod val="75000"/>
                  </a:schemeClr>
                </a:solidFill>
              </a:rPr>
              <a:t>okio</a:t>
            </a:r>
            <a:r>
              <a:rPr lang="lt-LT" dirty="0">
                <a:solidFill>
                  <a:schemeClr val="tx2">
                    <a:lumMod val="75000"/>
                  </a:schemeClr>
                </a:solidFill>
              </a:rPr>
              <a:t> tipo organizacijos </a:t>
            </a:r>
            <a:r>
              <a:rPr lang="en-US" dirty="0" err="1">
                <a:solidFill>
                  <a:schemeClr val="tx2">
                    <a:lumMod val="75000"/>
                  </a:schemeClr>
                </a:solidFill>
              </a:rPr>
              <a:t>gali</a:t>
            </a:r>
            <a:r>
              <a:rPr lang="en-US" dirty="0">
                <a:solidFill>
                  <a:schemeClr val="tx2">
                    <a:lumMod val="75000"/>
                  </a:schemeClr>
                </a:solidFill>
              </a:rPr>
              <a:t> </a:t>
            </a:r>
            <a:r>
              <a:rPr lang="en-US" dirty="0" err="1">
                <a:solidFill>
                  <a:schemeClr val="tx2">
                    <a:lumMod val="75000"/>
                  </a:schemeClr>
                </a:solidFill>
              </a:rPr>
              <a:t>dalyvauti</a:t>
            </a:r>
            <a:r>
              <a:rPr lang="en-US" dirty="0">
                <a:solidFill>
                  <a:schemeClr val="tx2">
                    <a:lumMod val="75000"/>
                  </a:schemeClr>
                </a:solidFill>
              </a:rPr>
              <a:t>?</a:t>
            </a:r>
            <a:endParaRPr lang="lt-LT" dirty="0">
              <a:solidFill>
                <a:schemeClr val="tx2">
                  <a:lumMod val="75000"/>
                </a:schemeClr>
              </a:solidFill>
            </a:endParaRPr>
          </a:p>
        </p:txBody>
      </p:sp>
      <p:graphicFrame>
        <p:nvGraphicFramePr>
          <p:cNvPr id="4" name="Diagram 3"/>
          <p:cNvGraphicFramePr/>
          <p:nvPr/>
        </p:nvGraphicFramePr>
        <p:xfrm>
          <a:off x="463048" y="1921068"/>
          <a:ext cx="9547226" cy="4883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79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8" y="-126950"/>
            <a:ext cx="9080050" cy="1260475"/>
          </a:xfrm>
        </p:spPr>
        <p:txBody>
          <a:bodyPr>
            <a:normAutofit/>
          </a:bodyPr>
          <a:lstStyle/>
          <a:p>
            <a:r>
              <a:rPr lang="lt-LT" altLang="lt-LT" sz="4000" dirty="0">
                <a:solidFill>
                  <a:schemeClr val="tx2">
                    <a:lumMod val="75000"/>
                  </a:schemeClr>
                </a:solidFill>
              </a:rPr>
              <a:t>KA2 P</a:t>
            </a:r>
            <a:r>
              <a:rPr lang="en-US" altLang="lt-LT" sz="4000" dirty="0" err="1">
                <a:solidFill>
                  <a:schemeClr val="tx2">
                    <a:lumMod val="75000"/>
                  </a:schemeClr>
                </a:solidFill>
              </a:rPr>
              <a:t>artneryst</a:t>
            </a:r>
            <a:r>
              <a:rPr lang="lt-LT" altLang="lt-LT" sz="4000" dirty="0">
                <a:solidFill>
                  <a:schemeClr val="tx2">
                    <a:lumMod val="75000"/>
                  </a:schemeClr>
                </a:solidFill>
              </a:rPr>
              <a:t>ės dalyviai: šalys</a:t>
            </a:r>
            <a:endParaRPr lang="en-US" sz="4000" dirty="0">
              <a:solidFill>
                <a:schemeClr val="tx2">
                  <a:lumMod val="75000"/>
                </a:schemeClr>
              </a:solidFill>
            </a:endParaRPr>
          </a:p>
        </p:txBody>
      </p:sp>
      <p:sp>
        <p:nvSpPr>
          <p:cNvPr id="29" name="TextBox 28"/>
          <p:cNvSpPr txBox="1"/>
          <p:nvPr/>
        </p:nvSpPr>
        <p:spPr>
          <a:xfrm>
            <a:off x="6358181" y="6748821"/>
            <a:ext cx="3616109" cy="617048"/>
          </a:xfrm>
          <a:prstGeom prst="rect">
            <a:avLst/>
          </a:prstGeom>
        </p:spPr>
        <p:style>
          <a:lnRef idx="2">
            <a:schemeClr val="accent2"/>
          </a:lnRef>
          <a:fillRef idx="1">
            <a:schemeClr val="lt1"/>
          </a:fillRef>
          <a:effectRef idx="0">
            <a:schemeClr val="accent2"/>
          </a:effectRef>
          <a:fontRef idx="minor">
            <a:schemeClr val="dk1"/>
          </a:fontRef>
        </p:style>
        <p:txBody>
          <a:bodyPr wrap="square" lIns="100794" tIns="50397" rIns="100794" bIns="50397">
            <a:spAutoFit/>
          </a:bodyPr>
          <a:lstStyle/>
          <a:p>
            <a:pPr algn="ctr" hangingPunct="0">
              <a:lnSpc>
                <a:spcPct val="93000"/>
              </a:lnSpc>
              <a:buClr>
                <a:srgbClr val="000000"/>
              </a:buClr>
              <a:buSzPct val="100000"/>
              <a:buFont typeface="Times New Roman" pitchFamily="18" charset="0"/>
              <a:buNone/>
            </a:pPr>
            <a:r>
              <a:rPr lang="lt-LT" sz="1800" dirty="0">
                <a:solidFill>
                  <a:schemeClr val="tx1"/>
                </a:solidFill>
                <a:latin typeface="Calibri" pitchFamily="34" charset="0"/>
                <a:cs typeface="Calibri" pitchFamily="34" charset="0"/>
              </a:rPr>
              <a:t>Tik jei šių šalių dalyvavimas suteiks esminę pridėtinę vertę projektui</a:t>
            </a:r>
          </a:p>
        </p:txBody>
      </p:sp>
      <p:sp>
        <p:nvSpPr>
          <p:cNvPr id="9" name="Oval 8">
            <a:extLst>
              <a:ext uri="{FF2B5EF4-FFF2-40B4-BE49-F238E27FC236}">
                <a16:creationId xmlns:a16="http://schemas.microsoft.com/office/drawing/2014/main" id="{F64A15F0-4396-4663-B8C1-ADBEBBE21AB9}"/>
              </a:ext>
            </a:extLst>
          </p:cNvPr>
          <p:cNvSpPr/>
          <p:nvPr/>
        </p:nvSpPr>
        <p:spPr>
          <a:xfrm>
            <a:off x="8245764" y="4668844"/>
            <a:ext cx="611157" cy="4879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r>
              <a:rPr lang="lt-LT" dirty="0"/>
              <a:t>JK</a:t>
            </a:r>
          </a:p>
        </p:txBody>
      </p:sp>
      <p:graphicFrame>
        <p:nvGraphicFramePr>
          <p:cNvPr id="3" name="Diagram 2"/>
          <p:cNvGraphicFramePr/>
          <p:nvPr/>
        </p:nvGraphicFramePr>
        <p:xfrm>
          <a:off x="-1001304" y="1461803"/>
          <a:ext cx="11100386" cy="5490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a:stretch>
            <a:fillRect/>
          </a:stretch>
        </p:blipFill>
        <p:spPr>
          <a:xfrm>
            <a:off x="2486526" y="1461803"/>
            <a:ext cx="2705100" cy="542925"/>
          </a:xfrm>
          <a:prstGeom prst="rect">
            <a:avLst/>
          </a:prstGeom>
          <a:ln w="28575">
            <a:solidFill>
              <a:schemeClr val="accent6"/>
            </a:solidFill>
          </a:ln>
        </p:spPr>
      </p:pic>
      <p:pic>
        <p:nvPicPr>
          <p:cNvPr id="13" name="Picture 12"/>
          <p:cNvPicPr>
            <a:picLocks noChangeAspect="1"/>
          </p:cNvPicPr>
          <p:nvPr/>
        </p:nvPicPr>
        <p:blipFill>
          <a:blip r:embed="rId9"/>
          <a:stretch>
            <a:fillRect/>
          </a:stretch>
        </p:blipFill>
        <p:spPr>
          <a:xfrm>
            <a:off x="6823210" y="1923133"/>
            <a:ext cx="2686050" cy="466725"/>
          </a:xfrm>
          <a:prstGeom prst="rect">
            <a:avLst/>
          </a:prstGeom>
          <a:ln w="28575">
            <a:solidFill>
              <a:schemeClr val="accent6"/>
            </a:solidFill>
          </a:ln>
        </p:spPr>
      </p:pic>
      <p:sp>
        <p:nvSpPr>
          <p:cNvPr id="14" name="Multiply 13"/>
          <p:cNvSpPr/>
          <p:nvPr/>
        </p:nvSpPr>
        <p:spPr>
          <a:xfrm>
            <a:off x="6766560" y="2118395"/>
            <a:ext cx="337624" cy="271463"/>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593697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3301</TotalTime>
  <Words>2010</Words>
  <Application>Microsoft Office PowerPoint</Application>
  <PresentationFormat>Custom</PresentationFormat>
  <Paragraphs>232</Paragraphs>
  <Slides>18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Arial</vt:lpstr>
      <vt:lpstr>Calibri</vt:lpstr>
      <vt:lpstr>Poppins</vt:lpstr>
      <vt:lpstr>Symbol</vt:lpstr>
      <vt:lpstr>Times New Roman</vt:lpstr>
      <vt:lpstr>Verdana</vt:lpstr>
      <vt:lpstr>Wingdings</vt:lpstr>
      <vt:lpstr>Office Theme</vt:lpstr>
      <vt:lpstr>PowerPoint Presentation</vt:lpstr>
      <vt:lpstr>GALIMYBĖS</vt:lpstr>
      <vt:lpstr>KA1 „ERASMUS+“ MOBILUMAS  mokymosi tikslais</vt:lpstr>
      <vt:lpstr>KA1 REMIAMOS MOBILUMO VEIKLOS</vt:lpstr>
      <vt:lpstr>KA1 Mobilumai gali būti organizuojami</vt:lpstr>
      <vt:lpstr>KA1 GALIMOS IŠLAIDOS  vienam darbuotojo mobilumui:</vt:lpstr>
      <vt:lpstr>KA2 Partnerysčių bendradarbiavimui  projektų tipai</vt:lpstr>
      <vt:lpstr>KA2 Kokio tipo organizacijos gali dalyvauti?</vt:lpstr>
      <vt:lpstr>KA2 Partnerystės dalyviai: šalys</vt:lpstr>
      <vt:lpstr>KA2 Biudžetas ir trukmė</vt:lpstr>
      <vt:lpstr>KA2 Veiklos</vt:lpstr>
      <vt:lpstr>Kaip gauti finansavimą?</vt:lpstr>
      <vt:lpstr>„Erasmus+“  Tarptautinio bendradarbiavimo veiklos (TBV) </vt:lpstr>
      <vt:lpstr>Kas yra „eTwinning“ programa? </vt:lpstr>
      <vt:lpstr>„eTwinning“  programa siūlo:</vt:lpstr>
      <vt:lpstr>„eTwinning“ programos teikiama nauda</vt:lpstr>
      <vt:lpstr>„Europass“ platforma –  „Mokykitės Europoje“ skiltis</vt:lpstr>
      <vt:lpstr>PowerPoint Presentation</vt:lpstr>
    </vt:vector>
  </TitlesOfParts>
  <Company>Studio Libre, 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Libre</dc:creator>
  <cp:lastModifiedBy>corner me</cp:lastModifiedBy>
  <cp:revision>443</cp:revision>
  <dcterms:created xsi:type="dcterms:W3CDTF">2014-07-16T09:26:43Z</dcterms:created>
  <dcterms:modified xsi:type="dcterms:W3CDTF">2023-11-30T09:33:41Z</dcterms:modified>
</cp:coreProperties>
</file>